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79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76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</p:sldIdLst>
  <p:sldSz cy="5143500" cx="9144000"/>
  <p:notesSz cx="6858000" cy="9144000"/>
  <p:embeddedFontLst>
    <p:embeddedFont>
      <p:font typeface="Dosis"/>
      <p:regular r:id="rId85"/>
      <p:bold r:id="rId86"/>
    </p:embeddedFont>
    <p:embeddedFont>
      <p:font typeface="Gowun Dodum"/>
      <p:regular r:id="rId87"/>
    </p:embeddedFont>
    <p:embeddedFont>
      <p:font typeface="Lobster"/>
      <p:regular r:id="rId88"/>
    </p:embeddedFont>
    <p:embeddedFont>
      <p:font typeface="Bebas Neue"/>
      <p:regular r:id="rId89"/>
    </p:embeddedFont>
    <p:embeddedFont>
      <p:font typeface="Roboto Condensed"/>
      <p:regular r:id="rId90"/>
      <p:bold r:id="rId91"/>
      <p:italic r:id="rId92"/>
      <p:boldItalic r:id="rId93"/>
    </p:embeddedFont>
    <p:embeddedFont>
      <p:font typeface="PT Sans"/>
      <p:regular r:id="rId94"/>
      <p:bold r:id="rId95"/>
      <p:italic r:id="rId96"/>
      <p:boldItalic r:id="rId97"/>
    </p:embeddedFont>
    <p:embeddedFont>
      <p:font typeface="Mako"/>
      <p:regular r:id="rId98"/>
    </p:embeddedFont>
    <p:embeddedFont>
      <p:font typeface="Nanum Gothic"/>
      <p:regular r:id="rId99"/>
      <p:bold r:id="rId10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CDC1DCA-B2B5-4808-97AD-445F47830852}">
  <a:tblStyle styleId="{9CDC1DCA-B2B5-4808-97AD-445F4783085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0" Type="http://schemas.openxmlformats.org/officeDocument/2006/relationships/font" Target="fonts/NanumGothic-bold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PTSans-bold.fntdata"/><Relationship Id="rId94" Type="http://schemas.openxmlformats.org/officeDocument/2006/relationships/font" Target="fonts/PTSans-regular.fntdata"/><Relationship Id="rId97" Type="http://schemas.openxmlformats.org/officeDocument/2006/relationships/font" Target="fonts/PTSans-boldItalic.fntdata"/><Relationship Id="rId96" Type="http://schemas.openxmlformats.org/officeDocument/2006/relationships/font" Target="fonts/PTSans-italic.fntdata"/><Relationship Id="rId11" Type="http://schemas.openxmlformats.org/officeDocument/2006/relationships/slide" Target="slides/slide6.xml"/><Relationship Id="rId99" Type="http://schemas.openxmlformats.org/officeDocument/2006/relationships/font" Target="fonts/NanumGothic-regular.fntdata"/><Relationship Id="rId10" Type="http://schemas.openxmlformats.org/officeDocument/2006/relationships/slide" Target="slides/slide5.xml"/><Relationship Id="rId98" Type="http://schemas.openxmlformats.org/officeDocument/2006/relationships/font" Target="fonts/Mako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RobotoCondensed-bold.fntdata"/><Relationship Id="rId90" Type="http://schemas.openxmlformats.org/officeDocument/2006/relationships/font" Target="fonts/RobotoCondensed-regular.fntdata"/><Relationship Id="rId93" Type="http://schemas.openxmlformats.org/officeDocument/2006/relationships/font" Target="fonts/RobotoCondensed-boldItalic.fntdata"/><Relationship Id="rId92" Type="http://schemas.openxmlformats.org/officeDocument/2006/relationships/font" Target="fonts/RobotoCondensed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font" Target="fonts/Dosis-bold.fntdata"/><Relationship Id="rId85" Type="http://schemas.openxmlformats.org/officeDocument/2006/relationships/font" Target="fonts/Dosis-regular.fntdata"/><Relationship Id="rId88" Type="http://schemas.openxmlformats.org/officeDocument/2006/relationships/font" Target="fonts/Lobster-regular.fntdata"/><Relationship Id="rId87" Type="http://schemas.openxmlformats.org/officeDocument/2006/relationships/font" Target="fonts/GowunDodum-regular.fntdata"/><Relationship Id="rId89" Type="http://schemas.openxmlformats.org/officeDocument/2006/relationships/font" Target="fonts/BebasNeue-regular.fntdata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4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g134c7863989_14_8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16" name="Google Shape;1616;g134c7863989_14_8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제</a:t>
            </a:r>
            <a:r>
              <a:rPr lang="en"/>
              <a:t>목 슬라이드</a:t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6" name="Google Shape;1816;g1378df8df35_1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7" name="Google Shape;1817;g1378df8df35_1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IoT 센서들</a:t>
            </a:r>
            <a:r>
              <a:rPr lang="en"/>
              <a:t>을 라즈베리파이에 브레드보드를 통해 연결을 하고 LED 전력을 위해 릴레이를 사용하여 전원을 안정시켰습니다. 왼쪽은 프로토타입의 모듈박스 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오른쪽 사진은 추가로 박스를 꾸며 </a:t>
            </a:r>
            <a:r>
              <a:rPr lang="en"/>
              <a:t>완성한</a:t>
            </a:r>
            <a:r>
              <a:rPr lang="en"/>
              <a:t> 화분의 모습입니다.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2" name="Shape 1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3" name="Google Shape;1823;g1378df8df35_11_6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4" name="Google Shape;1824;g1378df8df35_11_6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처음에는 안드로이드 앱 에서 아래 식물 선택 과정과 같이 식물 선택하고 정보를 추가한 후 추가 완료 버튼을 터치시 안드로이드 앱에서 온도, 조도,토양습도 푸시 알림 기준을 설정하고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라즈베리파이로 신호를 보내 식물 모드를 변경 합니다. 그 후 라즈베리파이에서는 앱에서 선택한 식물에 따라 화분의 LED ON/OFF 시간, 물 공급량, 토양수분 기준을 설정하게 됩니다.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5" name="Shape 1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6" name="Google Shape;1856;g1378df8df35_11_6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7" name="Google Shape;1857;g1378df8df35_11_6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조도센서의 LUX 값을 라즈베리파이로 전송, MQTT통신으로 안드로이드에 전달</a:t>
            </a:r>
            <a:endParaRPr sz="14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화</a:t>
            </a:r>
            <a:r>
              <a:rPr lang="en"/>
              <a:t>분 모듈의 식물생장 LED에 빛을 받은 데이터를 조도센서(BH1750)가 감지하고 라즈베리파이로 전송합니다. 그리고 그 데이터를 MQTT통신을 통해 안드로이드로 전달합니다.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보광의 양이 식물별로 정해진 값보다 높거나 낮은 경우 알림을 통해 LED를 켜거나 끄며 조절 할 수 있습니다. 추가적으로 정해진 시간에 LED를 켜두고 끌 수 있도록 합니다.</a:t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1378df8df35_2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2" name="Google Shape;1892;g1378df8df35_2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데이터들이 모두 설향딸기였음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설향이 국산 딸기중 84.5%를 차지하고 있음 따라서 설향을 기준으로 전조시간을 약으로 잡고 일몰 후에 빛을 더 주는 보광작업을 진행했습니다.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6" name="Shape 1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7" name="Google Shape;1907;g1378df8df35_11_6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8" name="Google Shape;1908;g1378df8df35_11_6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물탱크의 물이 충분한 경우 </a:t>
            </a:r>
            <a:r>
              <a:rPr lang="en">
                <a:solidFill>
                  <a:schemeClr val="dk1"/>
                </a:solidFill>
              </a:rPr>
              <a:t>토양습도센서</a:t>
            </a:r>
            <a:r>
              <a:rPr lang="en">
                <a:solidFill>
                  <a:schemeClr val="dk1"/>
                </a:solidFill>
              </a:rPr>
              <a:t>, 수위센서에서 받은 데이터에 따라,</a:t>
            </a:r>
            <a:r>
              <a:rPr lang="en"/>
              <a:t> 토양습도가 일정 값 이하로 줄어들면 지금 현재 식물과 생육상태에 따라서 정해진 양 만큼 물을 화분으로 주게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반대로 물이 부족한 경우 토양습도가 일정 값 이하로 줄어들어도 물이 화분으로 공급되지 않고, 앱에서 물이 부족하다는 푸시 알림을 주게 됩니다.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7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1378df8df35_2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49" name="Google Shape;1949;g1378df8df35_2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화분의 토양습도센서와 물탱크의 수위 센서를 통해서 데이터를 받고 이를 현재 라즈베리파이에 설정된 식물/생육단계에 따라서 정해진 양 만큼만 화분에 공급해줍니다.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4" name="Shape 1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5" name="Google Shape;1965;g1378df8df35_2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66" name="Google Shape;1966;g1378df8df35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화분 추가와 동시에 라즈베리파이에서는 제한 토양 수분, 물 공급량을 식물에 따라서 설정하고, 그에 따라서 자동으로 물을 공급하여 사람이 신경 쓸 필요가 없게 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만약 물 공급시 남은 물이 공급량보다 부족하면 앱으로 신호를 전송하여 앱에 알림이 나오게 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또한 사용자가 앱을 주기적으로 확인하여 물이 부족하지 않게 유도하기 위해 하루 1번 파이어베이스 클라우드 메시징으로 푸시알림을 보냅니다.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0" name="Shape 1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1" name="Google Shape;1991;g134c7863989_5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92" name="Google Shape;1992;g134c7863989_5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앱에서 생육단계 병충해 액티비티에서 해당하는 버튼 터치시 해당하는 식물 명 + 촬영신호를 라즈베리파이로 보내고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라즈베리파이에서는 사진을 찍은 후 AWS에 있는 MQTT 브로커로 퍼블리시 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 후 AI 모듈은 그 사진을 구독하여 생육상태와 병충해 데이터를 판단 후 다시 브로커로 퍼블리시 하고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 데이터에 따라서 화분의 각종 설정값을 변경하고 앱으로 Pub합니다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앱에서는 받은 생육단계에 따라서 경고 알림 기준값을 변경하고 생육단계와 질병을 해당하는 액티비티에서 보여줍니다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23" name="Shape 2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4" name="Google Shape;2024;g1378df8df35_14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25" name="Google Shape;2025;g1378df8df35_14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딸기와 상추 이미지의 학습에 사용한 Multi-output model에 대해서 설명드리겠습니다.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Multi-output model은 하나의 이미지를 입력 받아 두가지 이상의 Ta</a:t>
            </a:r>
            <a:r>
              <a:rPr lang="en"/>
              <a:t>sk를</a:t>
            </a:r>
            <a:r>
              <a:rPr lang="en"/>
              <a:t> 수행하여 다중 출력을 하는 모델입니다.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저희는 Tensorflow Functional API로 Multi-output model을 구현하였고,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Backbone의 사전학습 모델로는 구글이 발표한 Inception Resnet V2(인셉션 레스넷 브이투)모델을 사용하였습니다.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5" name="Shape 2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6" name="Google Shape;2036;g1378df8df35_15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7" name="Google Shape;2037;g1378df8df35_15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파라미터 튜닝 툴로는 Wandb(완디비)를 사용하였습니다.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하이퍼 파라미터의 후보군은 (텍스트를 가리키며)다음과 같으며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가장 성능이 좋은 파라미터의 조합으로 최종 모델을 학습하였습니다.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모델을 한번 학습한 후에는 Fine-tuning도 진행하여 예측률을 더 높일 수 있었습니다.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1" name="Shape 1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2" name="Google Shape;1622;g1378df8df35_1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23" name="Google Shape;1623;g1378df8df35_1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한글 글꼴 : 나무고딕 굵게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8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g1378df8df35_15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0" name="Google Shape;2050;g1378df8df35_15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학습한 모델의 성능을 보기 위해 학습과 검증에 사용하지 않은 이미지로 테스트를 진행하였고,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우측의 이미지를 보면 예측이 잘 되는 것을 볼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(Grow의 4단계는 아직 익지 않은 초록색 딸기를 의미하고, 5단계는 알맞게 익은 빨간 딸기를 의미합니다.) - 이부분은 해도 되고 안해도 되는데 알아서 판단하시면 됩니다!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2" name="Shape 2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3" name="Google Shape;2063;g1378df8df35_14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64" name="Google Shape;2064;g1378df8df35_14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로즈마리와 제라늄의 병충해를 학습할 때 사용한 객체탐지 모델의 구조를 설명드리겠습니다.</a:t>
            </a:r>
            <a:br>
              <a:rPr lang="en"/>
            </a:br>
            <a:r>
              <a:rPr lang="en"/>
              <a:t>YOLO v5는 크게 파넷을 포함하는 백본과 아웃풋으로 구성되어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백본은 CSP를 사용하여 이미지의 특성을 추출하고, 아웃풋은 추출한 특성을 바탕으로 물체의 위치를 찾습니다.</a:t>
            </a:r>
            <a:br>
              <a:rPr lang="en"/>
            </a:br>
            <a:r>
              <a:rPr lang="en"/>
              <a:t>설정된 앵커 박스로 3가지의 스케일에서 검출된 물체들을 종합하여 최종적으로 Bounding Box를 생성하므로써 추론을 마칩니다.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0" name="Shape 20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1" name="Google Shape;2071;g137a8ee1a5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2" name="Google Shape;2072;g137a8ee1a5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YOLO v5의 튜닝 시 조정한 하이퍼 파라미터들은 다음과 같이,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인풋 사이즈, 백본, 사전학습 가중치, 사전학습 하이퍼 파라미터, 에폭, 배치 사이즈, 러닝 레이트입니다.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튜닝 결과 mAP가 0.25에서 0.65, 최종적으로 0.85까지 향상되었습니다.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https://wandb.ai/angelajlee/YOLOv5?workspace=user-angelajlee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0" name="Shape 2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1" name="Google Shape;2081;g1378df8df35_14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82" name="Google Shape;2082;g1378df8df35_14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좌측의 사진으로 </a:t>
            </a:r>
            <a:r>
              <a:rPr lang="en"/>
              <a:t>객체탐지</a:t>
            </a:r>
            <a:r>
              <a:rPr lang="en"/>
              <a:t> 시 우측처럼 Bounding Box가 그려지며, 해당되는 질병들을 </a:t>
            </a:r>
            <a:r>
              <a:rPr lang="en"/>
              <a:t>정상적으로 </a:t>
            </a:r>
            <a:r>
              <a:rPr lang="en"/>
              <a:t>식별하는 것을 확인 할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4" name="Shape 20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5" name="Google Shape;2095;g134c7863989_3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6" name="Google Shape;2096;g134c7863989_3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클라우드 서버는,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AI 및 IOT 모듈이 로컬이 아닌 클라우드 상에서 작동되도록 하기 위한 공간입니다.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화면에서 보시는 것 처럼,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AWS EC2를 만들고 MQTT 통신에 필요한 모스키토를 설치 및 실행 하였고, 이미지를 저장할 수 있는 S3 저장소를 만들어 EC2에 연동시켰습니다.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마지막으로,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AI 와 IOT 파일을 적용 및 실행하여 클라우드 상에서 모든 처리 과정이 진행될 수 있게 하였습니다. 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9" name="Shape 2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0" name="Google Shape;2110;g1378df8df35_17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1" name="Google Shape;2111;g1378df8df35_17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추후 추가되는 기능에 대비하여 데이터베이스를 만들었습니다.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S3 저장소에서 이미지를 저장하는 것과 동일하게,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S3에 저장된 이미지 정보를 데이터베이스에도 반영하도록 구현하였습니다.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S3와 데이터베이스의 연동 과정에서 람다함수를 이용하였고,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S3에 이미지가 저장되면, 트리거가 발동되어 람다함수 내 코드가 실행되고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람다함수 코드에 따라,  데이터베이스에 화분별로 이미지 경로가 저장되게 됩니다.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4" name="Shape 2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5" name="Google Shape;2125;g134c786398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6" name="Google Shape;2126;g134c786398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온도, 누적 일조량등 연속형 데이터를 이용해서 분석했기때문에 동질성분석에서 카이제곱 분포를 사용하지 않고 콜모고로프 스미르노프 검증을 사용했습니다.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2" name="Shape 2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3" name="Google Shape;2143;g134c7863989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4" name="Google Shape;2144;g134c7863989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1" name="Shape 2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2" name="Google Shape;2152;g1378df8df35_11_4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53" name="Google Shape;2153;g1378df8df35_11_4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목차 디자인 2 : 목자 페이지에 써있는 숫자가 들어가면 좋을 것 같아서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6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1378df8df35_21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8" name="Google Shape;2198;g1378df8df35_21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시장성 + 추가될 예정인 기능들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>
                <a:solidFill>
                  <a:schemeClr val="dk1"/>
                </a:solidFill>
              </a:rPr>
              <a:t>식물 병원, 약국, 호텔들이 생기고 있음(공급이 부족함, 우리 제품으로 대체 가능), 롯데백화점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영양제, rds 들어온 사진들 어플로 확인, 게임 컨셉으로 ui변경, 커뮤니티 형성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https://www.m-i.kr/news/articleView.html?idxno=883260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7" name="Shape 1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" name="Google Shape;1638;g1378df8df35_9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9" name="Google Shape;1639;g1378df8df35_9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7" name="Shape 2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8" name="Google Shape;2208;g134c7863989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9" name="Google Shape;2209;g134c7863989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1" name="Shape 2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2" name="Google Shape;2222;g134c7863989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23" name="Google Shape;2223;g134c7863989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4" name="Shape 2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5" name="Google Shape;2255;g134c786398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6" name="Google Shape;2256;g134c786398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1" name="Shape 2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2" name="Google Shape;2292;g1378df8df35_14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3" name="Google Shape;2293;g1378df8df35_14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6</a:t>
            </a:r>
            <a:r>
              <a:rPr lang="en"/>
              <a:t>조 너무 멋진 것 같아요 ~~ 🥳 고생하셨습니다~~ 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7" name="Shape 2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8" name="Google Shape;2318;g1378df8df35_11_5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9" name="Google Shape;2319;g1378df8df35_11_5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5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134c7863989_14_4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134c7863989_14_4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2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137e994c131_4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137e994c131_4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8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134c7863989_14_25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0" name="Google Shape;2340;g134c7863989_14_25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9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g134c7863989_9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1" name="Google Shape;2351;g134c7863989_9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목차 디자인 2 : 목자 페이지에 써있는 숫자가 들어가면 좋을 것 같아서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4" name="Shape 2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5" name="Google Shape;2395;g1378df8df35_11_5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96" name="Google Shape;2396;g1378df8df35_11_5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목차 디자인 2 : 목자 페이지에 써있는 숫자가 들어가면 좋을 것 같아서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2" name="Shape 1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3" name="Google Shape;1683;g1378df8df35_13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4" name="Google Shape;1684;g1378df8df35_13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9" name="Shape 2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0" name="Google Shape;2440;g136328a2c39_7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1" name="Google Shape;2441;g136328a2c39_7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6" name="Shape 2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7" name="Google Shape;2447;g1378df8df35_1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8" name="Google Shape;2448;g1378df8df35_1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8" name="Shape 2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9" name="Google Shape;2459;g136328a2c39_7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0" name="Google Shape;2460;g136328a2c39_7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0" name="Shape 2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1" name="Google Shape;2471;g1378df8df35_9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2" name="Google Shape;2472;g1378df8df35_9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6" name="Shape 2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7" name="Google Shape;2477;g13633a3280a_1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8" name="Google Shape;2478;g13633a3280a_1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7" name="Shape 2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" name="Google Shape;2488;g13633a3280a_1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89" name="Google Shape;2489;g13633a3280a_1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7" name="Shape 2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" name="Google Shape;2498;g13633a3280a_1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99" name="Google Shape;2499;g13633a3280a_1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1" name="Shape 2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2" name="Google Shape;2512;g134c7863989_9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3" name="Google Shape;2513;g134c7863989_9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3" name="Shape 2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4" name="Google Shape;2534;g134c7863989_9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5" name="Google Shape;2535;g134c7863989_9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3" name="Shape 2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4" name="Google Shape;2554;g134c7863989_9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5" name="Google Shape;2555;g134c7863989_9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6" name="Shape 1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7" name="Google Shape;1697;g134c7863989_0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8" name="Google Shape;1698;g134c7863989_0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7" name="Shape 2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8" name="Google Shape;2568;g136609c2ccc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69" name="Google Shape;2569;g136609c2ccc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5" name="Shape 2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6" name="Google Shape;2576;g137a8ee1a51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77" name="Google Shape;2577;g137a8ee1a51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5" name="Shape 2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6" name="Google Shape;2586;g136328a2c39_2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87" name="Google Shape;2587;g136328a2c39_2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2" name="Shape 2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3" name="Google Shape;2593;g13633a3280a_9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4" name="Google Shape;2594;g13633a3280a_9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8" name="Shape 2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9" name="Google Shape;2599;g134c7863989_19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0" name="Google Shape;2600;g134c7863989_19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1" name="Shape 2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2" name="Google Shape;2612;g13633a3280a_9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3" name="Google Shape;2613;g13633a3280a_9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7" name="Shape 2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8" name="Google Shape;2618;g1378df8df35_2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9" name="Google Shape;2619;g1378df8df35_2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맨 처음 안드로이드 앱에서 화분 추가시 화분 모드 초기 설정값을 받아서 라즈베리파이를 그 식물에 특화된 모드로 설정하고 데이터를 받기 시작합니다.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그 후 화분의 상태를 보기 위해 들어가면 온습도, 조도, 토양습도, 물탱크 수위, 생육상태 등 모든 데이터를 볼 수 있습니다.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또한, 이 상태에서는 조도, 토양습도, 물부족 알림을 받을 수 있습니다. 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다음으로 질병 판단 버튼을 누르게 되면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3" name="Shape 2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4" name="Google Shape;2644;g1378df8df35_2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45" name="Google Shape;2645;g1378df8df35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왼쪽과 같은 화면이 나오게 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그 후 맨 아래의 현재 상태 확인하기 버튼을 누르게 되면 이미지가 AWS로 보내져 생육단계와 질병을 판단한 후 다시 라즈베리파이로 데이터를 보내줍니다.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라즈베리파이에서는 5초 간격으로 생육단계와 질병을 계속해서 보내주므로 자동으로 생육단계와 질병이 최신화가 됩니다.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9" name="Shape 2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0" name="Google Shape;2670;g13633a3280a_9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1" name="Google Shape;2671;g13633a3280a_9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0" name="Shape 2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1" name="Google Shape;2681;g13633a3280a_9_1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2" name="Google Shape;2682;g13633a3280a_9_1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g134c7863989_3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12" name="Google Shape;1712;g134c7863989_3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온도, 누적 일조량등 연속형 데이터를 이용해서 분석했기때문에 동질성분석에서 카이제곱 분포를 사용하지 않고 콜모고로프 스미르노프 검증을 사용했습니다.</a:t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0" name="Shape 2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1" name="Google Shape;2691;g134c7863989_5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2" name="Google Shape;2692;g134c7863989_5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0" name="Shape 2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1" name="Google Shape;2701;g134c7863989_5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2" name="Google Shape;2702;g134c7863989_5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11" name="Shape 2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2" name="Google Shape;2712;g134c7863989_1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13" name="Google Shape;2713;g134c7863989_1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2" name="Shape 2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3" name="Google Shape;2723;g13633a3280a_9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24" name="Google Shape;2724;g13633a3280a_9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0" name="Shape 2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1" name="Google Shape;2731;g1378df8df35_2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2" name="Google Shape;2732;g1378df8df35_2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0" name="Shape 2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1" name="Google Shape;2741;g134c7863989_5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42" name="Google Shape;2742;g134c7863989_5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9" name="Shape 2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0" name="Google Shape;2750;g134c7863989_5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1" name="Google Shape;2751;g134c7863989_5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7" name="Shape 2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8" name="Google Shape;2758;g13633a3280a_9_1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59" name="Google Shape;2759;g13633a3280a_9_1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6" name="Shape 2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7" name="Google Shape;2767;g13633a3280a_9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8" name="Google Shape;2768;g13633a3280a_9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7" name="Shape 2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8" name="Google Shape;2778;g134c7863989_17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9" name="Google Shape;2779;g134c7863989_17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9" name="Shape 1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" name="Google Shape;1720;g136328a2c3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1" name="Google Shape;1721;g136328a2c3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저희 6조 아키텍처입니다.</a:t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6" name="Shape 2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7" name="Google Shape;2787;g136328a2c39_2_1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88" name="Google Shape;2788;g136328a2c39_2_1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3" name="Shape 2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4" name="Google Shape;2794;g136328a2c39_2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5" name="Google Shape;2795;g136328a2c39_2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3" name="Shape 2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4" name="Google Shape;2814;g1378df8df35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5" name="Google Shape;2815;g1378df8df35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6" name="Shape 2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7" name="Google Shape;2827;g134c7863989_6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8" name="Google Shape;2828;g134c7863989_6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8" name="Shape 2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9" name="Google Shape;2849;g136328a2c39_2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0" name="Google Shape;2850;g136328a2c39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딸기</a:t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6" name="Shape 2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" name="Google Shape;2877;g134c7863989_6_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8" name="Google Shape;2878;g134c7863989_6_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딸기</a:t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6" name="Shape 28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7" name="Google Shape;2887;g136328a2c39_2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8" name="Google Shape;2888;g136328a2c39_2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8" name="Shape 2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9" name="Google Shape;2899;g137a8ee1a5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0" name="Google Shape;2900;g137a8ee1a5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7" name="Shape 2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8" name="Google Shape;2908;g1378df8df35_3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09" name="Google Shape;2909;g1378df8df35_3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8" name="Shape 2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" name="Google Shape;2949;g137a8ee1a51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50" name="Google Shape;2950;g137a8ee1a51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5" name="Shape 1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6" name="Google Shape;1726;g1378df8df35_11_3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7" name="Google Shape;1727;g1378df8df35_11_3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목차 디자인 2 : 목자 페이지에 써있는 숫자가 들어가면 좋을 것 같아서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0" name="Shape 1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" name="Google Shape;1771;g1378df8df35_11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72" name="Google Shape;1772;g1378df8df35_11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목차 디자인 2 : 목자 페이지에 써있는 숫자가 들어가면 좋을 것 같아서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-72961" y="539364"/>
            <a:ext cx="4645944" cy="4065043"/>
            <a:chOff x="-72961" y="539364"/>
            <a:chExt cx="4645944" cy="4065043"/>
          </a:xfrm>
        </p:grpSpPr>
        <p:grpSp>
          <p:nvGrpSpPr>
            <p:cNvPr id="10" name="Google Shape;10;p2"/>
            <p:cNvGrpSpPr/>
            <p:nvPr/>
          </p:nvGrpSpPr>
          <p:grpSpPr>
            <a:xfrm>
              <a:off x="-72950" y="539364"/>
              <a:ext cx="4645925" cy="1161537"/>
              <a:chOff x="-72950" y="539364"/>
              <a:chExt cx="4645925" cy="1161537"/>
            </a:xfrm>
          </p:grpSpPr>
          <p:grpSp>
            <p:nvGrpSpPr>
              <p:cNvPr id="11" name="Google Shape;11;p2"/>
              <p:cNvGrpSpPr/>
              <p:nvPr/>
            </p:nvGrpSpPr>
            <p:grpSpPr>
              <a:xfrm>
                <a:off x="507883" y="1120101"/>
                <a:ext cx="3484280" cy="580713"/>
                <a:chOff x="0" y="0"/>
                <a:chExt cx="3983400" cy="663900"/>
              </a:xfrm>
            </p:grpSpPr>
            <p:sp>
              <p:nvSpPr>
                <p:cNvPr id="12" name="Google Shape;12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3" name="Google Shape;13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4" name="Google Shape;14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18" name="Google Shape;18;p2"/>
              <p:cNvGrpSpPr/>
              <p:nvPr/>
            </p:nvGrpSpPr>
            <p:grpSpPr>
              <a:xfrm>
                <a:off x="507883" y="539401"/>
                <a:ext cx="3484280" cy="580713"/>
                <a:chOff x="0" y="0"/>
                <a:chExt cx="3983400" cy="663900"/>
              </a:xfrm>
            </p:grpSpPr>
            <p:sp>
              <p:nvSpPr>
                <p:cNvPr id="19" name="Google Shape;19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25" name="Google Shape;25;p2"/>
              <p:cNvSpPr/>
              <p:nvPr/>
            </p:nvSpPr>
            <p:spPr>
              <a:xfrm>
                <a:off x="3992175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>
                <a:off x="3992175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>
                <a:off x="-72950" y="539364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>
                <a:off x="-72950" y="112005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9" name="Google Shape;29;p2"/>
            <p:cNvGrpSpPr/>
            <p:nvPr/>
          </p:nvGrpSpPr>
          <p:grpSpPr>
            <a:xfrm>
              <a:off x="-72961" y="1700802"/>
              <a:ext cx="4645944" cy="2903605"/>
              <a:chOff x="-72961" y="1700802"/>
              <a:chExt cx="4645944" cy="2903605"/>
            </a:xfrm>
          </p:grpSpPr>
          <p:sp>
            <p:nvSpPr>
              <p:cNvPr id="30" name="Google Shape;30;p2"/>
              <p:cNvSpPr/>
              <p:nvPr/>
            </p:nvSpPr>
            <p:spPr>
              <a:xfrm>
                <a:off x="3992183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1" name="Google Shape;31;p2"/>
              <p:cNvSpPr/>
              <p:nvPr/>
            </p:nvSpPr>
            <p:spPr>
              <a:xfrm>
                <a:off x="3992183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992183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3992183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3992183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35" name="Google Shape;35;p2"/>
              <p:cNvGrpSpPr/>
              <p:nvPr/>
            </p:nvGrpSpPr>
            <p:grpSpPr>
              <a:xfrm>
                <a:off x="507883" y="1700802"/>
                <a:ext cx="3484280" cy="580713"/>
                <a:chOff x="0" y="0"/>
                <a:chExt cx="3983400" cy="663900"/>
              </a:xfrm>
            </p:grpSpPr>
            <p:sp>
              <p:nvSpPr>
                <p:cNvPr id="36" name="Google Shape;36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2" name="Google Shape;42;p2"/>
              <p:cNvGrpSpPr/>
              <p:nvPr/>
            </p:nvGrpSpPr>
            <p:grpSpPr>
              <a:xfrm>
                <a:off x="507883" y="2281503"/>
                <a:ext cx="3484280" cy="580713"/>
                <a:chOff x="0" y="0"/>
                <a:chExt cx="3983400" cy="663900"/>
              </a:xfrm>
            </p:grpSpPr>
            <p:sp>
              <p:nvSpPr>
                <p:cNvPr id="43" name="Google Shape;43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4" name="Google Shape;44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5" name="Google Shape;45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6" name="Google Shape;46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7" name="Google Shape;47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" name="Google Shape;48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49" name="Google Shape;49;p2"/>
              <p:cNvGrpSpPr/>
              <p:nvPr/>
            </p:nvGrpSpPr>
            <p:grpSpPr>
              <a:xfrm>
                <a:off x="507883" y="2862205"/>
                <a:ext cx="3484280" cy="580713"/>
                <a:chOff x="0" y="0"/>
                <a:chExt cx="3983400" cy="663900"/>
              </a:xfrm>
            </p:grpSpPr>
            <p:sp>
              <p:nvSpPr>
                <p:cNvPr id="50" name="Google Shape;50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" name="Google Shape;56;p2"/>
              <p:cNvGrpSpPr/>
              <p:nvPr/>
            </p:nvGrpSpPr>
            <p:grpSpPr>
              <a:xfrm>
                <a:off x="507883" y="3442906"/>
                <a:ext cx="3484280" cy="580713"/>
                <a:chOff x="0" y="0"/>
                <a:chExt cx="3983400" cy="663900"/>
              </a:xfrm>
            </p:grpSpPr>
            <p:sp>
              <p:nvSpPr>
                <p:cNvPr id="57" name="Google Shape;57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" name="Google Shape;58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9" name="Google Shape;59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0" name="Google Shape;60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1" name="Google Shape;61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2" name="Google Shape;62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" name="Google Shape;63;p2"/>
              <p:cNvGrpSpPr/>
              <p:nvPr/>
            </p:nvGrpSpPr>
            <p:grpSpPr>
              <a:xfrm>
                <a:off x="507883" y="4023607"/>
                <a:ext cx="3484280" cy="580713"/>
                <a:chOff x="0" y="0"/>
                <a:chExt cx="3983400" cy="663900"/>
              </a:xfrm>
            </p:grpSpPr>
            <p:sp>
              <p:nvSpPr>
                <p:cNvPr id="64" name="Google Shape;64;p2"/>
                <p:cNvSpPr/>
                <p:nvPr/>
              </p:nvSpPr>
              <p:spPr>
                <a:xfrm>
                  <a:off x="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" name="Google Shape;65;p2"/>
                <p:cNvSpPr/>
                <p:nvPr/>
              </p:nvSpPr>
              <p:spPr>
                <a:xfrm>
                  <a:off x="6639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6" name="Google Shape;66;p2"/>
                <p:cNvSpPr/>
                <p:nvPr/>
              </p:nvSpPr>
              <p:spPr>
                <a:xfrm>
                  <a:off x="13278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7" name="Google Shape;67;p2"/>
                <p:cNvSpPr/>
                <p:nvPr/>
              </p:nvSpPr>
              <p:spPr>
                <a:xfrm>
                  <a:off x="19917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" name="Google Shape;68;p2"/>
                <p:cNvSpPr/>
                <p:nvPr/>
              </p:nvSpPr>
              <p:spPr>
                <a:xfrm>
                  <a:off x="26556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9" name="Google Shape;69;p2"/>
                <p:cNvSpPr/>
                <p:nvPr/>
              </p:nvSpPr>
              <p:spPr>
                <a:xfrm>
                  <a:off x="3319500" y="0"/>
                  <a:ext cx="663900" cy="663900"/>
                </a:xfrm>
                <a:prstGeom prst="rect">
                  <a:avLst/>
                </a:prstGeom>
                <a:solidFill>
                  <a:schemeClr val="lt1"/>
                </a:solidFill>
                <a:ln cap="flat" cmpd="sng" w="9525">
                  <a:solidFill>
                    <a:schemeClr val="dk2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marR="0" rtl="0" algn="l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r>
                    <a:t/>
                  </a:r>
                  <a:endParaRPr b="0" i="0" sz="1400" u="none" cap="none" strike="noStrik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0" name="Google Shape;70;p2"/>
              <p:cNvSpPr/>
              <p:nvPr/>
            </p:nvSpPr>
            <p:spPr>
              <a:xfrm>
                <a:off x="-72961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-72961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-72961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-72961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-72961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" name="Google Shape;75;p2"/>
          <p:cNvSpPr txBox="1"/>
          <p:nvPr>
            <p:ph type="ctrTitle"/>
          </p:nvPr>
        </p:nvSpPr>
        <p:spPr>
          <a:xfrm>
            <a:off x="951038" y="847750"/>
            <a:ext cx="2999400" cy="29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75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76" name="Google Shape;76;p2"/>
          <p:cNvSpPr txBox="1"/>
          <p:nvPr>
            <p:ph idx="1" type="subTitle"/>
          </p:nvPr>
        </p:nvSpPr>
        <p:spPr>
          <a:xfrm>
            <a:off x="1087750" y="4024725"/>
            <a:ext cx="3484200" cy="5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4" name="Google Shape;344;p11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345" name="Google Shape;345;p1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1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11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1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11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1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11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1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11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1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11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1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11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1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11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1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11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1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63" name="Google Shape;363;p11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2"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5" name="Google Shape;365;p12"/>
          <p:cNvGrpSpPr/>
          <p:nvPr/>
        </p:nvGrpSpPr>
        <p:grpSpPr>
          <a:xfrm>
            <a:off x="8637925" y="-41318"/>
            <a:ext cx="580814" cy="5226443"/>
            <a:chOff x="8637925" y="-41318"/>
            <a:chExt cx="580814" cy="5226443"/>
          </a:xfrm>
        </p:grpSpPr>
        <p:sp>
          <p:nvSpPr>
            <p:cNvPr id="366" name="Google Shape;366;p1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12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12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12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12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12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12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12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12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5" name="Google Shape;375;p12"/>
          <p:cNvSpPr txBox="1"/>
          <p:nvPr>
            <p:ph type="title"/>
          </p:nvPr>
        </p:nvSpPr>
        <p:spPr>
          <a:xfrm>
            <a:off x="-213150" y="539850"/>
            <a:ext cx="9570300" cy="5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2_1_1"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7" name="Google Shape;377;p13"/>
          <p:cNvGrpSpPr/>
          <p:nvPr/>
        </p:nvGrpSpPr>
        <p:grpSpPr>
          <a:xfrm>
            <a:off x="-74738" y="-41318"/>
            <a:ext cx="580810" cy="5226443"/>
            <a:chOff x="-74738" y="-41318"/>
            <a:chExt cx="580810" cy="5226443"/>
          </a:xfrm>
        </p:grpSpPr>
        <p:sp>
          <p:nvSpPr>
            <p:cNvPr id="378" name="Google Shape;378;p13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13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13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13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13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13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13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13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13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7" name="Google Shape;387;p13"/>
          <p:cNvGrpSpPr/>
          <p:nvPr/>
        </p:nvGrpSpPr>
        <p:grpSpPr>
          <a:xfrm>
            <a:off x="8637925" y="-41318"/>
            <a:ext cx="580814" cy="5226443"/>
            <a:chOff x="8637925" y="-41318"/>
            <a:chExt cx="580814" cy="5226443"/>
          </a:xfrm>
        </p:grpSpPr>
        <p:sp>
          <p:nvSpPr>
            <p:cNvPr id="388" name="Google Shape;388;p1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1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1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1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1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1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1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1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1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7" name="Google Shape;397;p13"/>
          <p:cNvSpPr txBox="1"/>
          <p:nvPr>
            <p:ph type="title"/>
          </p:nvPr>
        </p:nvSpPr>
        <p:spPr>
          <a:xfrm>
            <a:off x="-135900" y="539850"/>
            <a:ext cx="9415800" cy="5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1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14"/>
          <p:cNvSpPr/>
          <p:nvPr/>
        </p:nvSpPr>
        <p:spPr>
          <a:xfrm>
            <a:off x="689567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0" name="Google Shape;400;p14"/>
          <p:cNvSpPr/>
          <p:nvPr/>
        </p:nvSpPr>
        <p:spPr>
          <a:xfrm>
            <a:off x="747638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14"/>
          <p:cNvSpPr/>
          <p:nvPr/>
        </p:nvSpPr>
        <p:spPr>
          <a:xfrm>
            <a:off x="689566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14"/>
          <p:cNvSpPr/>
          <p:nvPr/>
        </p:nvSpPr>
        <p:spPr>
          <a:xfrm>
            <a:off x="747637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14"/>
          <p:cNvSpPr/>
          <p:nvPr/>
        </p:nvSpPr>
        <p:spPr>
          <a:xfrm>
            <a:off x="689567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14"/>
          <p:cNvSpPr/>
          <p:nvPr/>
        </p:nvSpPr>
        <p:spPr>
          <a:xfrm>
            <a:off x="747638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14"/>
          <p:cNvSpPr/>
          <p:nvPr/>
        </p:nvSpPr>
        <p:spPr>
          <a:xfrm>
            <a:off x="689567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14"/>
          <p:cNvSpPr/>
          <p:nvPr/>
        </p:nvSpPr>
        <p:spPr>
          <a:xfrm>
            <a:off x="747638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7" name="Google Shape;407;p14"/>
          <p:cNvSpPr/>
          <p:nvPr/>
        </p:nvSpPr>
        <p:spPr>
          <a:xfrm>
            <a:off x="689567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14"/>
          <p:cNvSpPr/>
          <p:nvPr/>
        </p:nvSpPr>
        <p:spPr>
          <a:xfrm>
            <a:off x="747638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9" name="Google Shape;409;p14"/>
          <p:cNvSpPr/>
          <p:nvPr/>
        </p:nvSpPr>
        <p:spPr>
          <a:xfrm>
            <a:off x="68956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14"/>
          <p:cNvSpPr/>
          <p:nvPr/>
        </p:nvSpPr>
        <p:spPr>
          <a:xfrm>
            <a:off x="74763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14"/>
          <p:cNvSpPr/>
          <p:nvPr/>
        </p:nvSpPr>
        <p:spPr>
          <a:xfrm>
            <a:off x="689567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14"/>
          <p:cNvSpPr/>
          <p:nvPr/>
        </p:nvSpPr>
        <p:spPr>
          <a:xfrm>
            <a:off x="747638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14"/>
          <p:cNvSpPr/>
          <p:nvPr/>
        </p:nvSpPr>
        <p:spPr>
          <a:xfrm>
            <a:off x="689567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4" name="Google Shape;414;p14"/>
          <p:cNvSpPr/>
          <p:nvPr/>
        </p:nvSpPr>
        <p:spPr>
          <a:xfrm>
            <a:off x="747638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5" name="Google Shape;415;p14"/>
          <p:cNvSpPr/>
          <p:nvPr/>
        </p:nvSpPr>
        <p:spPr>
          <a:xfrm>
            <a:off x="689567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6" name="Google Shape;416;p14"/>
          <p:cNvSpPr/>
          <p:nvPr/>
        </p:nvSpPr>
        <p:spPr>
          <a:xfrm>
            <a:off x="747638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7" name="Google Shape;417;p14"/>
          <p:cNvSpPr/>
          <p:nvPr/>
        </p:nvSpPr>
        <p:spPr>
          <a:xfrm>
            <a:off x="805722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8" name="Google Shape;418;p14"/>
          <p:cNvSpPr/>
          <p:nvPr/>
        </p:nvSpPr>
        <p:spPr>
          <a:xfrm>
            <a:off x="863793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14"/>
          <p:cNvSpPr/>
          <p:nvPr/>
        </p:nvSpPr>
        <p:spPr>
          <a:xfrm>
            <a:off x="805721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863792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14"/>
          <p:cNvSpPr/>
          <p:nvPr/>
        </p:nvSpPr>
        <p:spPr>
          <a:xfrm>
            <a:off x="805722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14"/>
          <p:cNvSpPr/>
          <p:nvPr/>
        </p:nvSpPr>
        <p:spPr>
          <a:xfrm>
            <a:off x="863793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14"/>
          <p:cNvSpPr/>
          <p:nvPr/>
        </p:nvSpPr>
        <p:spPr>
          <a:xfrm>
            <a:off x="805722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14"/>
          <p:cNvSpPr/>
          <p:nvPr/>
        </p:nvSpPr>
        <p:spPr>
          <a:xfrm>
            <a:off x="863793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14"/>
          <p:cNvSpPr/>
          <p:nvPr/>
        </p:nvSpPr>
        <p:spPr>
          <a:xfrm>
            <a:off x="805722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14"/>
          <p:cNvSpPr/>
          <p:nvPr/>
        </p:nvSpPr>
        <p:spPr>
          <a:xfrm>
            <a:off x="863793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14"/>
          <p:cNvSpPr/>
          <p:nvPr/>
        </p:nvSpPr>
        <p:spPr>
          <a:xfrm>
            <a:off x="80572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14"/>
          <p:cNvSpPr/>
          <p:nvPr/>
        </p:nvSpPr>
        <p:spPr>
          <a:xfrm>
            <a:off x="86379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14"/>
          <p:cNvSpPr/>
          <p:nvPr/>
        </p:nvSpPr>
        <p:spPr>
          <a:xfrm>
            <a:off x="805722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14"/>
          <p:cNvSpPr/>
          <p:nvPr/>
        </p:nvSpPr>
        <p:spPr>
          <a:xfrm>
            <a:off x="863793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14"/>
          <p:cNvSpPr/>
          <p:nvPr/>
        </p:nvSpPr>
        <p:spPr>
          <a:xfrm>
            <a:off x="805722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14"/>
          <p:cNvSpPr/>
          <p:nvPr/>
        </p:nvSpPr>
        <p:spPr>
          <a:xfrm>
            <a:off x="863793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14"/>
          <p:cNvSpPr/>
          <p:nvPr/>
        </p:nvSpPr>
        <p:spPr>
          <a:xfrm>
            <a:off x="805722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14"/>
          <p:cNvSpPr/>
          <p:nvPr/>
        </p:nvSpPr>
        <p:spPr>
          <a:xfrm>
            <a:off x="863793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14"/>
          <p:cNvSpPr/>
          <p:nvPr/>
        </p:nvSpPr>
        <p:spPr>
          <a:xfrm>
            <a:off x="457202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14"/>
          <p:cNvSpPr/>
          <p:nvPr/>
        </p:nvSpPr>
        <p:spPr>
          <a:xfrm>
            <a:off x="515273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14"/>
          <p:cNvSpPr/>
          <p:nvPr/>
        </p:nvSpPr>
        <p:spPr>
          <a:xfrm>
            <a:off x="457201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14"/>
          <p:cNvSpPr/>
          <p:nvPr/>
        </p:nvSpPr>
        <p:spPr>
          <a:xfrm>
            <a:off x="515272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14"/>
          <p:cNvSpPr/>
          <p:nvPr/>
        </p:nvSpPr>
        <p:spPr>
          <a:xfrm>
            <a:off x="457202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14"/>
          <p:cNvSpPr/>
          <p:nvPr/>
        </p:nvSpPr>
        <p:spPr>
          <a:xfrm>
            <a:off x="3990639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14"/>
          <p:cNvSpPr/>
          <p:nvPr/>
        </p:nvSpPr>
        <p:spPr>
          <a:xfrm>
            <a:off x="457202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14"/>
          <p:cNvSpPr/>
          <p:nvPr/>
        </p:nvSpPr>
        <p:spPr>
          <a:xfrm>
            <a:off x="515273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14"/>
          <p:cNvSpPr/>
          <p:nvPr/>
        </p:nvSpPr>
        <p:spPr>
          <a:xfrm>
            <a:off x="457202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14"/>
          <p:cNvSpPr/>
          <p:nvPr/>
        </p:nvSpPr>
        <p:spPr>
          <a:xfrm>
            <a:off x="515273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14"/>
          <p:cNvSpPr/>
          <p:nvPr/>
        </p:nvSpPr>
        <p:spPr>
          <a:xfrm>
            <a:off x="515273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14"/>
          <p:cNvSpPr/>
          <p:nvPr/>
        </p:nvSpPr>
        <p:spPr>
          <a:xfrm>
            <a:off x="45720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14"/>
          <p:cNvSpPr/>
          <p:nvPr/>
        </p:nvSpPr>
        <p:spPr>
          <a:xfrm>
            <a:off x="51527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14"/>
          <p:cNvSpPr/>
          <p:nvPr/>
        </p:nvSpPr>
        <p:spPr>
          <a:xfrm>
            <a:off x="457202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14"/>
          <p:cNvSpPr/>
          <p:nvPr/>
        </p:nvSpPr>
        <p:spPr>
          <a:xfrm>
            <a:off x="515273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14"/>
          <p:cNvSpPr/>
          <p:nvPr/>
        </p:nvSpPr>
        <p:spPr>
          <a:xfrm>
            <a:off x="457202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14"/>
          <p:cNvSpPr/>
          <p:nvPr/>
        </p:nvSpPr>
        <p:spPr>
          <a:xfrm>
            <a:off x="515273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14"/>
          <p:cNvSpPr/>
          <p:nvPr/>
        </p:nvSpPr>
        <p:spPr>
          <a:xfrm>
            <a:off x="457202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14"/>
          <p:cNvSpPr/>
          <p:nvPr/>
        </p:nvSpPr>
        <p:spPr>
          <a:xfrm>
            <a:off x="515273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14"/>
          <p:cNvSpPr/>
          <p:nvPr/>
        </p:nvSpPr>
        <p:spPr>
          <a:xfrm>
            <a:off x="5733572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14"/>
          <p:cNvSpPr/>
          <p:nvPr/>
        </p:nvSpPr>
        <p:spPr>
          <a:xfrm>
            <a:off x="6314289" y="460432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14"/>
          <p:cNvSpPr/>
          <p:nvPr/>
        </p:nvSpPr>
        <p:spPr>
          <a:xfrm>
            <a:off x="5733562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14"/>
          <p:cNvSpPr/>
          <p:nvPr/>
        </p:nvSpPr>
        <p:spPr>
          <a:xfrm>
            <a:off x="6314275" y="-41318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14"/>
          <p:cNvSpPr/>
          <p:nvPr/>
        </p:nvSpPr>
        <p:spPr>
          <a:xfrm>
            <a:off x="5733572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14"/>
          <p:cNvSpPr/>
          <p:nvPr/>
        </p:nvSpPr>
        <p:spPr>
          <a:xfrm>
            <a:off x="6314289" y="53940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14"/>
          <p:cNvSpPr/>
          <p:nvPr/>
        </p:nvSpPr>
        <p:spPr>
          <a:xfrm>
            <a:off x="5733572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14"/>
          <p:cNvSpPr/>
          <p:nvPr/>
        </p:nvSpPr>
        <p:spPr>
          <a:xfrm>
            <a:off x="6314289" y="1120101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14"/>
          <p:cNvSpPr/>
          <p:nvPr/>
        </p:nvSpPr>
        <p:spPr>
          <a:xfrm>
            <a:off x="5733572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14"/>
          <p:cNvSpPr/>
          <p:nvPr/>
        </p:nvSpPr>
        <p:spPr>
          <a:xfrm>
            <a:off x="6314289" y="1700802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14"/>
          <p:cNvSpPr/>
          <p:nvPr/>
        </p:nvSpPr>
        <p:spPr>
          <a:xfrm>
            <a:off x="57335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14"/>
          <p:cNvSpPr/>
          <p:nvPr/>
        </p:nvSpPr>
        <p:spPr>
          <a:xfrm>
            <a:off x="63142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14"/>
          <p:cNvSpPr/>
          <p:nvPr/>
        </p:nvSpPr>
        <p:spPr>
          <a:xfrm>
            <a:off x="5733572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14"/>
          <p:cNvSpPr/>
          <p:nvPr/>
        </p:nvSpPr>
        <p:spPr>
          <a:xfrm>
            <a:off x="6314289" y="286220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14"/>
          <p:cNvSpPr/>
          <p:nvPr/>
        </p:nvSpPr>
        <p:spPr>
          <a:xfrm>
            <a:off x="5733572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14"/>
          <p:cNvSpPr/>
          <p:nvPr/>
        </p:nvSpPr>
        <p:spPr>
          <a:xfrm>
            <a:off x="6314289" y="3442906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14"/>
          <p:cNvSpPr/>
          <p:nvPr/>
        </p:nvSpPr>
        <p:spPr>
          <a:xfrm>
            <a:off x="5733572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14"/>
          <p:cNvSpPr/>
          <p:nvPr/>
        </p:nvSpPr>
        <p:spPr>
          <a:xfrm>
            <a:off x="6314289" y="402360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14"/>
          <p:cNvSpPr/>
          <p:nvPr/>
        </p:nvSpPr>
        <p:spPr>
          <a:xfrm>
            <a:off x="34099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14"/>
          <p:cNvSpPr/>
          <p:nvPr/>
        </p:nvSpPr>
        <p:spPr>
          <a:xfrm>
            <a:off x="399063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14"/>
          <p:cNvSpPr/>
          <p:nvPr/>
        </p:nvSpPr>
        <p:spPr>
          <a:xfrm>
            <a:off x="10862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14"/>
          <p:cNvSpPr/>
          <p:nvPr/>
        </p:nvSpPr>
        <p:spPr>
          <a:xfrm>
            <a:off x="1666989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14"/>
          <p:cNvSpPr/>
          <p:nvPr/>
        </p:nvSpPr>
        <p:spPr>
          <a:xfrm>
            <a:off x="282882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14"/>
          <p:cNvSpPr/>
          <p:nvPr/>
        </p:nvSpPr>
        <p:spPr>
          <a:xfrm>
            <a:off x="2248097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14"/>
          <p:cNvSpPr/>
          <p:nvPr/>
        </p:nvSpPr>
        <p:spPr>
          <a:xfrm>
            <a:off x="505172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14"/>
          <p:cNvSpPr/>
          <p:nvPr/>
        </p:nvSpPr>
        <p:spPr>
          <a:xfrm>
            <a:off x="-75553" y="22815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14"/>
          <p:cNvSpPr/>
          <p:nvPr/>
        </p:nvSpPr>
        <p:spPr>
          <a:xfrm>
            <a:off x="340992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14"/>
          <p:cNvSpPr/>
          <p:nvPr/>
        </p:nvSpPr>
        <p:spPr>
          <a:xfrm>
            <a:off x="3990639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14"/>
          <p:cNvSpPr/>
          <p:nvPr/>
        </p:nvSpPr>
        <p:spPr>
          <a:xfrm>
            <a:off x="108627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14"/>
          <p:cNvSpPr/>
          <p:nvPr/>
        </p:nvSpPr>
        <p:spPr>
          <a:xfrm>
            <a:off x="1666989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14"/>
          <p:cNvSpPr/>
          <p:nvPr/>
        </p:nvSpPr>
        <p:spPr>
          <a:xfrm>
            <a:off x="282882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14"/>
          <p:cNvSpPr/>
          <p:nvPr/>
        </p:nvSpPr>
        <p:spPr>
          <a:xfrm>
            <a:off x="2248097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14"/>
          <p:cNvSpPr/>
          <p:nvPr/>
        </p:nvSpPr>
        <p:spPr>
          <a:xfrm>
            <a:off x="505172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14"/>
          <p:cNvSpPr/>
          <p:nvPr/>
        </p:nvSpPr>
        <p:spPr>
          <a:xfrm>
            <a:off x="-75553" y="28622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14"/>
          <p:cNvSpPr/>
          <p:nvPr/>
        </p:nvSpPr>
        <p:spPr>
          <a:xfrm>
            <a:off x="340992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14"/>
          <p:cNvSpPr/>
          <p:nvPr/>
        </p:nvSpPr>
        <p:spPr>
          <a:xfrm>
            <a:off x="3990639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14"/>
          <p:cNvSpPr/>
          <p:nvPr/>
        </p:nvSpPr>
        <p:spPr>
          <a:xfrm>
            <a:off x="108627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14"/>
          <p:cNvSpPr/>
          <p:nvPr/>
        </p:nvSpPr>
        <p:spPr>
          <a:xfrm>
            <a:off x="1666989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14"/>
          <p:cNvSpPr/>
          <p:nvPr/>
        </p:nvSpPr>
        <p:spPr>
          <a:xfrm>
            <a:off x="282882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14"/>
          <p:cNvSpPr/>
          <p:nvPr/>
        </p:nvSpPr>
        <p:spPr>
          <a:xfrm>
            <a:off x="2248097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14"/>
          <p:cNvSpPr/>
          <p:nvPr/>
        </p:nvSpPr>
        <p:spPr>
          <a:xfrm>
            <a:off x="505172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14"/>
          <p:cNvSpPr/>
          <p:nvPr/>
        </p:nvSpPr>
        <p:spPr>
          <a:xfrm>
            <a:off x="-75553" y="34429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14"/>
          <p:cNvSpPr/>
          <p:nvPr/>
        </p:nvSpPr>
        <p:spPr>
          <a:xfrm>
            <a:off x="340992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14"/>
          <p:cNvSpPr/>
          <p:nvPr/>
        </p:nvSpPr>
        <p:spPr>
          <a:xfrm>
            <a:off x="3990639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14"/>
          <p:cNvSpPr/>
          <p:nvPr/>
        </p:nvSpPr>
        <p:spPr>
          <a:xfrm>
            <a:off x="108627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14"/>
          <p:cNvSpPr/>
          <p:nvPr/>
        </p:nvSpPr>
        <p:spPr>
          <a:xfrm>
            <a:off x="1666989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14"/>
          <p:cNvSpPr/>
          <p:nvPr/>
        </p:nvSpPr>
        <p:spPr>
          <a:xfrm>
            <a:off x="282882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14"/>
          <p:cNvSpPr/>
          <p:nvPr/>
        </p:nvSpPr>
        <p:spPr>
          <a:xfrm>
            <a:off x="2248097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14"/>
          <p:cNvSpPr/>
          <p:nvPr/>
        </p:nvSpPr>
        <p:spPr>
          <a:xfrm>
            <a:off x="505172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14"/>
          <p:cNvSpPr/>
          <p:nvPr/>
        </p:nvSpPr>
        <p:spPr>
          <a:xfrm>
            <a:off x="-75553" y="4023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14"/>
          <p:cNvSpPr/>
          <p:nvPr/>
        </p:nvSpPr>
        <p:spPr>
          <a:xfrm>
            <a:off x="340992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14"/>
          <p:cNvSpPr/>
          <p:nvPr/>
        </p:nvSpPr>
        <p:spPr>
          <a:xfrm>
            <a:off x="3990639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14"/>
          <p:cNvSpPr/>
          <p:nvPr/>
        </p:nvSpPr>
        <p:spPr>
          <a:xfrm>
            <a:off x="108627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14"/>
          <p:cNvSpPr/>
          <p:nvPr/>
        </p:nvSpPr>
        <p:spPr>
          <a:xfrm>
            <a:off x="1666989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14"/>
          <p:cNvSpPr/>
          <p:nvPr/>
        </p:nvSpPr>
        <p:spPr>
          <a:xfrm>
            <a:off x="282882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14"/>
          <p:cNvSpPr/>
          <p:nvPr/>
        </p:nvSpPr>
        <p:spPr>
          <a:xfrm>
            <a:off x="2248097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14"/>
          <p:cNvSpPr/>
          <p:nvPr/>
        </p:nvSpPr>
        <p:spPr>
          <a:xfrm>
            <a:off x="505172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14"/>
          <p:cNvSpPr/>
          <p:nvPr/>
        </p:nvSpPr>
        <p:spPr>
          <a:xfrm>
            <a:off x="-75553" y="4604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14"/>
          <p:cNvSpPr/>
          <p:nvPr/>
        </p:nvSpPr>
        <p:spPr>
          <a:xfrm>
            <a:off x="-75553" y="-410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14"/>
          <p:cNvSpPr/>
          <p:nvPr/>
        </p:nvSpPr>
        <p:spPr>
          <a:xfrm>
            <a:off x="-75553" y="5396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14"/>
          <p:cNvSpPr/>
          <p:nvPr/>
        </p:nvSpPr>
        <p:spPr>
          <a:xfrm>
            <a:off x="-75553" y="11203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14"/>
          <p:cNvSpPr/>
          <p:nvPr/>
        </p:nvSpPr>
        <p:spPr>
          <a:xfrm>
            <a:off x="-75553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14"/>
          <p:cNvSpPr/>
          <p:nvPr/>
        </p:nvSpPr>
        <p:spPr>
          <a:xfrm>
            <a:off x="340992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14"/>
          <p:cNvSpPr/>
          <p:nvPr/>
        </p:nvSpPr>
        <p:spPr>
          <a:xfrm>
            <a:off x="3990639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14"/>
          <p:cNvSpPr/>
          <p:nvPr/>
        </p:nvSpPr>
        <p:spPr>
          <a:xfrm>
            <a:off x="108627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14"/>
          <p:cNvSpPr/>
          <p:nvPr/>
        </p:nvSpPr>
        <p:spPr>
          <a:xfrm>
            <a:off x="1666989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14"/>
          <p:cNvSpPr/>
          <p:nvPr/>
        </p:nvSpPr>
        <p:spPr>
          <a:xfrm>
            <a:off x="282882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14"/>
          <p:cNvSpPr/>
          <p:nvPr/>
        </p:nvSpPr>
        <p:spPr>
          <a:xfrm>
            <a:off x="2248097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14"/>
          <p:cNvSpPr/>
          <p:nvPr/>
        </p:nvSpPr>
        <p:spPr>
          <a:xfrm>
            <a:off x="505172" y="-40897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14"/>
          <p:cNvSpPr/>
          <p:nvPr/>
        </p:nvSpPr>
        <p:spPr>
          <a:xfrm>
            <a:off x="340992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14"/>
          <p:cNvSpPr/>
          <p:nvPr/>
        </p:nvSpPr>
        <p:spPr>
          <a:xfrm>
            <a:off x="3990639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14"/>
          <p:cNvSpPr/>
          <p:nvPr/>
        </p:nvSpPr>
        <p:spPr>
          <a:xfrm>
            <a:off x="108627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14"/>
          <p:cNvSpPr/>
          <p:nvPr/>
        </p:nvSpPr>
        <p:spPr>
          <a:xfrm>
            <a:off x="1666989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14"/>
          <p:cNvSpPr/>
          <p:nvPr/>
        </p:nvSpPr>
        <p:spPr>
          <a:xfrm>
            <a:off x="282882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14"/>
          <p:cNvSpPr/>
          <p:nvPr/>
        </p:nvSpPr>
        <p:spPr>
          <a:xfrm>
            <a:off x="2248097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14"/>
          <p:cNvSpPr/>
          <p:nvPr/>
        </p:nvSpPr>
        <p:spPr>
          <a:xfrm>
            <a:off x="505172" y="5394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14"/>
          <p:cNvSpPr/>
          <p:nvPr/>
        </p:nvSpPr>
        <p:spPr>
          <a:xfrm>
            <a:off x="340992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14"/>
          <p:cNvSpPr/>
          <p:nvPr/>
        </p:nvSpPr>
        <p:spPr>
          <a:xfrm>
            <a:off x="3990639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14"/>
          <p:cNvSpPr/>
          <p:nvPr/>
        </p:nvSpPr>
        <p:spPr>
          <a:xfrm>
            <a:off x="108627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14"/>
          <p:cNvSpPr/>
          <p:nvPr/>
        </p:nvSpPr>
        <p:spPr>
          <a:xfrm>
            <a:off x="1666989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14"/>
          <p:cNvSpPr/>
          <p:nvPr/>
        </p:nvSpPr>
        <p:spPr>
          <a:xfrm>
            <a:off x="282882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14"/>
          <p:cNvSpPr/>
          <p:nvPr/>
        </p:nvSpPr>
        <p:spPr>
          <a:xfrm>
            <a:off x="2248097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14"/>
          <p:cNvSpPr/>
          <p:nvPr/>
        </p:nvSpPr>
        <p:spPr>
          <a:xfrm>
            <a:off x="505172" y="11201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14"/>
          <p:cNvSpPr/>
          <p:nvPr/>
        </p:nvSpPr>
        <p:spPr>
          <a:xfrm>
            <a:off x="340992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14"/>
          <p:cNvSpPr/>
          <p:nvPr/>
        </p:nvSpPr>
        <p:spPr>
          <a:xfrm>
            <a:off x="108627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14"/>
          <p:cNvSpPr/>
          <p:nvPr/>
        </p:nvSpPr>
        <p:spPr>
          <a:xfrm>
            <a:off x="1666989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14"/>
          <p:cNvSpPr/>
          <p:nvPr/>
        </p:nvSpPr>
        <p:spPr>
          <a:xfrm>
            <a:off x="282882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14"/>
          <p:cNvSpPr/>
          <p:nvPr/>
        </p:nvSpPr>
        <p:spPr>
          <a:xfrm>
            <a:off x="2248097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14"/>
          <p:cNvSpPr/>
          <p:nvPr/>
        </p:nvSpPr>
        <p:spPr>
          <a:xfrm>
            <a:off x="505172" y="1700803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14"/>
          <p:cNvSpPr txBox="1"/>
          <p:nvPr>
            <p:ph type="title"/>
          </p:nvPr>
        </p:nvSpPr>
        <p:spPr>
          <a:xfrm>
            <a:off x="505275" y="539400"/>
            <a:ext cx="4066800" cy="116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4" name="Google Shape;544;p14"/>
          <p:cNvSpPr txBox="1"/>
          <p:nvPr>
            <p:ph idx="1" type="subTitle"/>
          </p:nvPr>
        </p:nvSpPr>
        <p:spPr>
          <a:xfrm>
            <a:off x="505250" y="1700300"/>
            <a:ext cx="5228400" cy="58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545" name="Google Shape;545;p14"/>
          <p:cNvSpPr txBox="1"/>
          <p:nvPr>
            <p:ph idx="2" type="title"/>
          </p:nvPr>
        </p:nvSpPr>
        <p:spPr>
          <a:xfrm>
            <a:off x="4571400" y="539900"/>
            <a:ext cx="1162200" cy="1160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2_1"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15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grpSp>
        <p:nvGrpSpPr>
          <p:cNvPr id="548" name="Google Shape;548;p15"/>
          <p:cNvGrpSpPr/>
          <p:nvPr/>
        </p:nvGrpSpPr>
        <p:grpSpPr>
          <a:xfrm>
            <a:off x="-72961" y="4604325"/>
            <a:ext cx="9291700" cy="580800"/>
            <a:chOff x="-72961" y="4604325"/>
            <a:chExt cx="9291700" cy="580800"/>
          </a:xfrm>
        </p:grpSpPr>
        <p:sp>
          <p:nvSpPr>
            <p:cNvPr id="549" name="Google Shape;549;p15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p15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p15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p15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p15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p15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55" name="Google Shape;555;p15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556" name="Google Shape;556;p1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7" name="Google Shape;557;p1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8" name="Google Shape;558;p1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9" name="Google Shape;559;p1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0" name="Google Shape;560;p1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1" name="Google Shape;561;p1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62" name="Google Shape;562;p15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1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4" name="Google Shape;564;p1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5" name="Google Shape;565;p15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66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16"/>
          <p:cNvSpPr txBox="1"/>
          <p:nvPr>
            <p:ph type="title"/>
          </p:nvPr>
        </p:nvSpPr>
        <p:spPr>
          <a:xfrm>
            <a:off x="1086800" y="539400"/>
            <a:ext cx="2903700" cy="4064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5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9" name="Google Shape;569;p17"/>
          <p:cNvGrpSpPr/>
          <p:nvPr/>
        </p:nvGrpSpPr>
        <p:grpSpPr>
          <a:xfrm>
            <a:off x="-75553" y="-41318"/>
            <a:ext cx="9294292" cy="5226443"/>
            <a:chOff x="-75553" y="-41318"/>
            <a:chExt cx="9294292" cy="5226443"/>
          </a:xfrm>
        </p:grpSpPr>
        <p:sp>
          <p:nvSpPr>
            <p:cNvPr id="570" name="Google Shape;570;p17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1" name="Google Shape;571;p17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2" name="Google Shape;572;p17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3" name="Google Shape;573;p17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4" name="Google Shape;574;p17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5" name="Google Shape;575;p17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6" name="Google Shape;576;p17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7" name="Google Shape;577;p17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8" name="Google Shape;578;p17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9" name="Google Shape;579;p17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0" name="Google Shape;580;p17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1" name="Google Shape;581;p17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2" name="Google Shape;582;p17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3" name="Google Shape;583;p17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4" name="Google Shape;584;p17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5" name="Google Shape;585;p17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6" name="Google Shape;586;p17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7" name="Google Shape;587;p17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8" name="Google Shape;588;p17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9" name="Google Shape;589;p17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0" name="Google Shape;590;p17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1" name="Google Shape;591;p17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17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17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17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17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17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17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0" name="Google Shape;630;p17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1" name="Google Shape;631;p17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17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17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17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17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17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17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17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17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17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17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17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17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17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17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17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17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8" name="Google Shape;648;p17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9" name="Google Shape;649;p17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17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17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17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17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17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17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6" name="Google Shape;656;p17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7" name="Google Shape;657;p17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8" name="Google Shape;658;p17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9" name="Google Shape;659;p17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0" name="Google Shape;660;p17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1" name="Google Shape;661;p17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2" name="Google Shape;662;p17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p17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p17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p17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p17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p17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17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17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17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17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17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3" name="Google Shape;673;p17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4" name="Google Shape;674;p17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5" name="Google Shape;675;p17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6" name="Google Shape;676;p17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7" name="Google Shape;677;p17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8" name="Google Shape;678;p17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9" name="Google Shape;679;p17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0" name="Google Shape;680;p17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1" name="Google Shape;681;p17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2" name="Google Shape;682;p17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3" name="Google Shape;683;p17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17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17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17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17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17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17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0" name="Google Shape;690;p17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1" name="Google Shape;691;p17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2" name="Google Shape;692;p17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3" name="Google Shape;693;p17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4" name="Google Shape;694;p17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5" name="Google Shape;695;p17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6" name="Google Shape;696;p17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7" name="Google Shape;697;p17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8" name="Google Shape;698;p17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99" name="Google Shape;699;p17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0" name="Google Shape;700;p17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1" name="Google Shape;701;p17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2" name="Google Shape;702;p17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3" name="Google Shape;703;p17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4" name="Google Shape;704;p17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5" name="Google Shape;705;p17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6" name="Google Shape;706;p17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7" name="Google Shape;707;p17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8" name="Google Shape;708;p17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09" name="Google Shape;709;p17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0" name="Google Shape;710;p17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1" name="Google Shape;711;p17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2" name="Google Shape;712;p17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3" name="Google Shape;713;p17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14" name="Google Shape;714;p17"/>
          <p:cNvSpPr txBox="1"/>
          <p:nvPr>
            <p:ph type="title"/>
          </p:nvPr>
        </p:nvSpPr>
        <p:spPr>
          <a:xfrm>
            <a:off x="507875" y="539400"/>
            <a:ext cx="4064100" cy="116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5" name="Google Shape;715;p17"/>
          <p:cNvSpPr txBox="1"/>
          <p:nvPr>
            <p:ph idx="1" type="subTitle"/>
          </p:nvPr>
        </p:nvSpPr>
        <p:spPr>
          <a:xfrm>
            <a:off x="507875" y="1700300"/>
            <a:ext cx="4064100" cy="581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8"/>
          <p:cNvSpPr txBox="1"/>
          <p:nvPr>
            <p:ph idx="1" type="body"/>
          </p:nvPr>
        </p:nvSpPr>
        <p:spPr>
          <a:xfrm>
            <a:off x="720000" y="1700800"/>
            <a:ext cx="3852000" cy="275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2pPr>
            <a:lvl3pPr indent="-3302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3pPr>
            <a:lvl4pPr indent="-3302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4pPr>
            <a:lvl5pPr indent="-3302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5pPr>
            <a:lvl6pPr indent="-3302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6pPr>
            <a:lvl7pPr indent="-3302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rabicPeriod"/>
              <a:defRPr>
                <a:solidFill>
                  <a:srgbClr val="434343"/>
                </a:solidFill>
              </a:defRPr>
            </a:lvl7pPr>
            <a:lvl8pPr indent="-3302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AutoNum type="alphaLcPeriod"/>
              <a:defRPr>
                <a:solidFill>
                  <a:srgbClr val="434343"/>
                </a:solidFill>
              </a:defRPr>
            </a:lvl8pPr>
            <a:lvl9pPr indent="-3302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600"/>
              <a:buAutoNum type="romanLcPeriod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18" name="Google Shape;718;p18"/>
          <p:cNvSpPr txBox="1"/>
          <p:nvPr>
            <p:ph type="title"/>
          </p:nvPr>
        </p:nvSpPr>
        <p:spPr>
          <a:xfrm>
            <a:off x="713100" y="539850"/>
            <a:ext cx="5020500" cy="5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20" name="Google Shape;720;p19"/>
          <p:cNvGrpSpPr/>
          <p:nvPr/>
        </p:nvGrpSpPr>
        <p:grpSpPr>
          <a:xfrm>
            <a:off x="-75553" y="-41318"/>
            <a:ext cx="9294292" cy="5226443"/>
            <a:chOff x="-75553" y="-41318"/>
            <a:chExt cx="9294292" cy="5226443"/>
          </a:xfrm>
        </p:grpSpPr>
        <p:sp>
          <p:nvSpPr>
            <p:cNvPr id="721" name="Google Shape;721;p19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2" name="Google Shape;722;p19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3" name="Google Shape;723;p19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4" name="Google Shape;724;p19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5" name="Google Shape;725;p19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19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19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19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19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19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19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2" name="Google Shape;732;p19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3" name="Google Shape;733;p19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4" name="Google Shape;734;p19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5" name="Google Shape;735;p19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6" name="Google Shape;736;p19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7" name="Google Shape;737;p19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8" name="Google Shape;738;p19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9" name="Google Shape;739;p1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0" name="Google Shape;740;p1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1" name="Google Shape;741;p19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2" name="Google Shape;742;p19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3" name="Google Shape;743;p19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4" name="Google Shape;744;p19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19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19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19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19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9" name="Google Shape;749;p19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0" name="Google Shape;750;p1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1" name="Google Shape;751;p19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1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19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1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19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1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7" name="Google Shape;757;p19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8" name="Google Shape;758;p19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9" name="Google Shape;759;p19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0" name="Google Shape;760;p19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1" name="Google Shape;761;p19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2" name="Google Shape;762;p19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3" name="Google Shape;763;p19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4" name="Google Shape;764;p19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5" name="Google Shape;765;p19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6" name="Google Shape;766;p19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7" name="Google Shape;767;p19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8" name="Google Shape;768;p19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9" name="Google Shape;769;p19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0" name="Google Shape;770;p19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1" name="Google Shape;771;p19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2" name="Google Shape;772;p19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3" name="Google Shape;773;p19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4" name="Google Shape;774;p19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75" name="Google Shape;775;p19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776" name="Google Shape;776;p19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7" name="Google Shape;777;p19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8" name="Google Shape;778;p19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9" name="Google Shape;779;p19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0" name="Google Shape;780;p19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1" name="Google Shape;781;p19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2" name="Google Shape;782;p19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3" name="Google Shape;783;p19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4" name="Google Shape;784;p19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5" name="Google Shape;785;p19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6" name="Google Shape;786;p19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7" name="Google Shape;787;p19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8" name="Google Shape;788;p19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89" name="Google Shape;789;p19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0" name="Google Shape;790;p19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1" name="Google Shape;791;p19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2" name="Google Shape;792;p19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93" name="Google Shape;793;p19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94" name="Google Shape;794;p19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19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19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7" name="Google Shape;797;p19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8" name="Google Shape;798;p19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9" name="Google Shape;799;p19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0" name="Google Shape;800;p19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1" name="Google Shape;801;p19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2" name="Google Shape;802;p19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3" name="Google Shape;803;p19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4" name="Google Shape;804;p19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5" name="Google Shape;805;p19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19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7" name="Google Shape;807;p19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8" name="Google Shape;808;p19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9" name="Google Shape;809;p19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19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19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19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19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19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19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19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19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19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9" name="Google Shape;819;p19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0" name="Google Shape;820;p19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1" name="Google Shape;821;p19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2" name="Google Shape;822;p19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3" name="Google Shape;823;p19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4" name="Google Shape;824;p19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5" name="Google Shape;825;p19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6" name="Google Shape;826;p19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7" name="Google Shape;827;p19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8" name="Google Shape;828;p19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9" name="Google Shape;829;p19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0" name="Google Shape;830;p19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1" name="Google Shape;831;p19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19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19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4" name="Google Shape;834;p19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5" name="Google Shape;835;p19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6" name="Google Shape;836;p19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7" name="Google Shape;837;p19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19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9" name="Google Shape;839;p19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0" name="Google Shape;840;p19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1" name="Google Shape;841;p19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2" name="Google Shape;842;p19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3" name="Google Shape;843;p19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4" name="Google Shape;844;p19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19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19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19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19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19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19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1" name="Google Shape;851;p19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2" name="Google Shape;852;p19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3" name="Google Shape;853;p19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4" name="Google Shape;854;p19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5" name="Google Shape;855;p19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6" name="Google Shape;856;p19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7" name="Google Shape;857;p19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8" name="Google Shape;858;p19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9" name="Google Shape;859;p19"/>
          <p:cNvSpPr txBox="1"/>
          <p:nvPr>
            <p:ph hasCustomPrompt="1" type="title"/>
          </p:nvPr>
        </p:nvSpPr>
        <p:spPr>
          <a:xfrm>
            <a:off x="-209550" y="1120100"/>
            <a:ext cx="9563100" cy="232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1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0" name="Google Shape;860;p19"/>
          <p:cNvSpPr txBox="1"/>
          <p:nvPr>
            <p:ph idx="1" type="subTitle"/>
          </p:nvPr>
        </p:nvSpPr>
        <p:spPr>
          <a:xfrm>
            <a:off x="-209550" y="3442300"/>
            <a:ext cx="95631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"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2" name="Google Shape;862;p20"/>
          <p:cNvGrpSpPr/>
          <p:nvPr/>
        </p:nvGrpSpPr>
        <p:grpSpPr>
          <a:xfrm>
            <a:off x="-75553" y="-41318"/>
            <a:ext cx="9294292" cy="5226443"/>
            <a:chOff x="-75553" y="-41318"/>
            <a:chExt cx="9294292" cy="5226443"/>
          </a:xfrm>
        </p:grpSpPr>
        <p:sp>
          <p:nvSpPr>
            <p:cNvPr id="863" name="Google Shape;863;p20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4" name="Google Shape;864;p20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5" name="Google Shape;865;p20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6" name="Google Shape;866;p20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7" name="Google Shape;867;p20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8" name="Google Shape;868;p20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9" name="Google Shape;869;p20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0" name="Google Shape;870;p20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1" name="Google Shape;871;p20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2" name="Google Shape;872;p20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3" name="Google Shape;873;p20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4" name="Google Shape;874;p20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5" name="Google Shape;875;p20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6" name="Google Shape;876;p20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7" name="Google Shape;877;p20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8" name="Google Shape;878;p20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9" name="Google Shape;879;p20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0" name="Google Shape;880;p20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1" name="Google Shape;881;p20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2" name="Google Shape;882;p2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3" name="Google Shape;883;p20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4" name="Google Shape;884;p2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5" name="Google Shape;885;p20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6" name="Google Shape;886;p2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7" name="Google Shape;887;p20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8" name="Google Shape;888;p2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9" name="Google Shape;889;p20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0" name="Google Shape;890;p2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1" name="Google Shape;891;p20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2" name="Google Shape;892;p2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3" name="Google Shape;893;p20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4" name="Google Shape;894;p2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5" name="Google Shape;895;p20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6" name="Google Shape;896;p2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7" name="Google Shape;897;p20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8" name="Google Shape;898;p2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9" name="Google Shape;899;p20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0" name="Google Shape;900;p20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1" name="Google Shape;901;p20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2" name="Google Shape;902;p20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3" name="Google Shape;903;p20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4" name="Google Shape;904;p20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5" name="Google Shape;905;p20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6" name="Google Shape;906;p20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7" name="Google Shape;907;p20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8" name="Google Shape;908;p20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9" name="Google Shape;909;p20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0" name="Google Shape;910;p20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1" name="Google Shape;911;p20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2" name="Google Shape;912;p20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20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20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20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20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917" name="Google Shape;917;p20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918" name="Google Shape;918;p20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19" name="Google Shape;919;p20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0" name="Google Shape;920;p20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1" name="Google Shape;921;p20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2" name="Google Shape;922;p20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3" name="Google Shape;923;p20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4" name="Google Shape;924;p20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5" name="Google Shape;925;p20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6" name="Google Shape;926;p20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7" name="Google Shape;927;p20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8" name="Google Shape;928;p20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29" name="Google Shape;929;p20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0" name="Google Shape;930;p20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1" name="Google Shape;931;p20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2" name="Google Shape;932;p20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3" name="Google Shape;933;p20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4" name="Google Shape;934;p20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935" name="Google Shape;935;p20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936" name="Google Shape;936;p20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7" name="Google Shape;937;p20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8" name="Google Shape;938;p20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9" name="Google Shape;939;p20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0" name="Google Shape;940;p20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1" name="Google Shape;941;p20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2" name="Google Shape;942;p20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3" name="Google Shape;943;p20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4" name="Google Shape;944;p20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45" name="Google Shape;945;p20"/>
          <p:cNvSpPr txBox="1"/>
          <p:nvPr>
            <p:ph type="title"/>
          </p:nvPr>
        </p:nvSpPr>
        <p:spPr>
          <a:xfrm>
            <a:off x="4571388" y="539900"/>
            <a:ext cx="3486000" cy="11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46" name="Google Shape;946;p20"/>
          <p:cNvSpPr txBox="1"/>
          <p:nvPr>
            <p:ph idx="1" type="subTitle"/>
          </p:nvPr>
        </p:nvSpPr>
        <p:spPr>
          <a:xfrm>
            <a:off x="4571388" y="1701000"/>
            <a:ext cx="34860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947" name="Google Shape;947;p20"/>
          <p:cNvSpPr txBox="1"/>
          <p:nvPr>
            <p:ph idx="2" type="title"/>
          </p:nvPr>
        </p:nvSpPr>
        <p:spPr>
          <a:xfrm>
            <a:off x="4571413" y="2862300"/>
            <a:ext cx="3486000" cy="1161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948" name="Google Shape;948;p20"/>
          <p:cNvSpPr txBox="1"/>
          <p:nvPr>
            <p:ph idx="3" type="subTitle"/>
          </p:nvPr>
        </p:nvSpPr>
        <p:spPr>
          <a:xfrm>
            <a:off x="4571413" y="4023500"/>
            <a:ext cx="34860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3"/>
          <p:cNvGrpSpPr/>
          <p:nvPr/>
        </p:nvGrpSpPr>
        <p:grpSpPr>
          <a:xfrm>
            <a:off x="8057212" y="-41318"/>
            <a:ext cx="1161527" cy="5226443"/>
            <a:chOff x="8057212" y="-41318"/>
            <a:chExt cx="1161527" cy="5226443"/>
          </a:xfrm>
        </p:grpSpPr>
        <p:sp>
          <p:nvSpPr>
            <p:cNvPr id="79" name="Google Shape;79;p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9" name="Google Shape;89;p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0" name="Google Shape;90;p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" name="Google Shape;91;p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p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p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7" name="Google Shape;97;p3"/>
          <p:cNvSpPr txBox="1"/>
          <p:nvPr>
            <p:ph type="title"/>
          </p:nvPr>
        </p:nvSpPr>
        <p:spPr>
          <a:xfrm>
            <a:off x="-106950" y="539400"/>
            <a:ext cx="9357900" cy="5805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" name="Google Shape;98;p3"/>
          <p:cNvSpPr txBox="1"/>
          <p:nvPr>
            <p:ph idx="1" type="body"/>
          </p:nvPr>
        </p:nvSpPr>
        <p:spPr>
          <a:xfrm>
            <a:off x="720000" y="1316905"/>
            <a:ext cx="68010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■"/>
              <a:defRPr sz="1250">
                <a:solidFill>
                  <a:srgbClr val="434343"/>
                </a:solidFill>
              </a:defRPr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rgbClr val="434343"/>
                </a:solidFill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rgbClr val="434343"/>
                </a:solidFill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1_1_1"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0" name="Google Shape;950;p21"/>
          <p:cNvGrpSpPr/>
          <p:nvPr/>
        </p:nvGrpSpPr>
        <p:grpSpPr>
          <a:xfrm>
            <a:off x="-75553" y="-41318"/>
            <a:ext cx="9294292" cy="5226443"/>
            <a:chOff x="-75553" y="-41318"/>
            <a:chExt cx="9294292" cy="5226443"/>
          </a:xfrm>
        </p:grpSpPr>
        <p:sp>
          <p:nvSpPr>
            <p:cNvPr id="951" name="Google Shape;951;p21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2" name="Google Shape;952;p21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3" name="Google Shape;953;p21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4" name="Google Shape;954;p21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5" name="Google Shape;955;p21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6" name="Google Shape;956;p21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7" name="Google Shape;957;p21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8" name="Google Shape;958;p21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9" name="Google Shape;959;p21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0" name="Google Shape;960;p21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1" name="Google Shape;961;p21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2" name="Google Shape;962;p21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3" name="Google Shape;963;p21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4" name="Google Shape;964;p21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5" name="Google Shape;965;p21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6" name="Google Shape;966;p21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7" name="Google Shape;967;p21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8" name="Google Shape;968;p21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9" name="Google Shape;969;p2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0" name="Google Shape;970;p2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1" name="Google Shape;971;p21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2" name="Google Shape;972;p2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3" name="Google Shape;973;p21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4" name="Google Shape;974;p2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5" name="Google Shape;975;p21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6" name="Google Shape;976;p2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2" name="Google Shape;982;p2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3" name="Google Shape;983;p21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4" name="Google Shape;984;p2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5" name="Google Shape;985;p21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6" name="Google Shape;986;p2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2" name="Google Shape;992;p21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3" name="Google Shape;993;p21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4" name="Google Shape;994;p21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5" name="Google Shape;995;p21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6" name="Google Shape;996;p21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7" name="Google Shape;997;p21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8" name="Google Shape;998;p21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9" name="Google Shape;999;p21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0" name="Google Shape;1000;p21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1" name="Google Shape;1001;p21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2" name="Google Shape;1002;p21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3" name="Google Shape;1003;p21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21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21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21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21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21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21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0" name="Google Shape;1010;p21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1" name="Google Shape;1011;p21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2" name="Google Shape;1012;p21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3" name="Google Shape;1013;p21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4" name="Google Shape;1014;p21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5" name="Google Shape;1015;p21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6" name="Google Shape;1016;p21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7" name="Google Shape;1017;p21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8" name="Google Shape;1018;p21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9" name="Google Shape;1019;p21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0" name="Google Shape;1020;p21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1" name="Google Shape;1021;p21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2" name="Google Shape;1022;p21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3" name="Google Shape;1023;p21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4" name="Google Shape;1024;p21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5" name="Google Shape;1025;p21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6" name="Google Shape;1026;p21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7" name="Google Shape;1027;p21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8" name="Google Shape;1028;p21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9" name="Google Shape;1029;p21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0" name="Google Shape;1030;p21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1" name="Google Shape;1031;p21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2" name="Google Shape;1032;p21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3" name="Google Shape;1033;p21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4" name="Google Shape;1034;p21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5" name="Google Shape;1035;p21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6" name="Google Shape;1036;p21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7" name="Google Shape;1037;p21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8" name="Google Shape;1038;p21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9" name="Google Shape;1039;p21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0" name="Google Shape;1040;p21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1" name="Google Shape;1041;p21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2" name="Google Shape;1042;p21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3" name="Google Shape;1043;p21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4" name="Google Shape;1044;p21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5" name="Google Shape;1045;p21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6" name="Google Shape;1046;p21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7" name="Google Shape;1047;p21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8" name="Google Shape;1048;p21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9" name="Google Shape;1049;p21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0" name="Google Shape;1050;p21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1" name="Google Shape;1051;p21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2" name="Google Shape;1052;p21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3" name="Google Shape;1053;p21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4" name="Google Shape;1054;p21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5" name="Google Shape;1055;p21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6" name="Google Shape;1056;p21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7" name="Google Shape;1057;p21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8" name="Google Shape;1058;p21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9" name="Google Shape;1059;p21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0" name="Google Shape;1060;p21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1" name="Google Shape;1061;p21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2" name="Google Shape;1062;p21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3" name="Google Shape;1063;p21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21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5" name="Google Shape;1065;p21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6" name="Google Shape;1066;p21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7" name="Google Shape;1067;p21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8" name="Google Shape;1068;p21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9" name="Google Shape;1069;p21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0" name="Google Shape;1070;p21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1" name="Google Shape;1071;p21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2" name="Google Shape;1072;p21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3" name="Google Shape;1073;p21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4" name="Google Shape;1074;p21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5" name="Google Shape;1075;p21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6" name="Google Shape;1076;p21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7" name="Google Shape;1077;p21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8" name="Google Shape;1078;p21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9" name="Google Shape;1079;p21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0" name="Google Shape;1080;p21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1" name="Google Shape;1081;p21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2" name="Google Shape;1082;p21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3" name="Google Shape;1083;p21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4" name="Google Shape;1084;p21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5" name="Google Shape;1085;p21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6" name="Google Shape;1086;p21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7" name="Google Shape;1087;p21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8" name="Google Shape;1088;p21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9" name="Google Shape;1089;p21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0" name="Google Shape;1090;p21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1" name="Google Shape;1091;p21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2" name="Google Shape;1092;p21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3" name="Google Shape;1093;p21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4" name="Google Shape;1094;p21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95" name="Google Shape;1095;p21"/>
          <p:cNvSpPr txBox="1"/>
          <p:nvPr>
            <p:ph type="title"/>
          </p:nvPr>
        </p:nvSpPr>
        <p:spPr>
          <a:xfrm flipH="1">
            <a:off x="4572125" y="539400"/>
            <a:ext cx="4065900" cy="1161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6" name="Google Shape;1096;p21"/>
          <p:cNvSpPr txBox="1"/>
          <p:nvPr>
            <p:ph idx="1" type="subTitle"/>
          </p:nvPr>
        </p:nvSpPr>
        <p:spPr>
          <a:xfrm flipH="1">
            <a:off x="4572125" y="1701375"/>
            <a:ext cx="4065900" cy="580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1097" name="Shape 1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Google Shape;1098;p22"/>
          <p:cNvSpPr txBox="1"/>
          <p:nvPr>
            <p:ph type="title"/>
          </p:nvPr>
        </p:nvSpPr>
        <p:spPr>
          <a:xfrm>
            <a:off x="-54600" y="539850"/>
            <a:ext cx="9253200" cy="5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99" name="Google Shape;1099;p22"/>
          <p:cNvSpPr txBox="1"/>
          <p:nvPr>
            <p:ph idx="2" type="title"/>
          </p:nvPr>
        </p:nvSpPr>
        <p:spPr>
          <a:xfrm>
            <a:off x="929150" y="1640438"/>
            <a:ext cx="208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0" name="Google Shape;1100;p22"/>
          <p:cNvSpPr txBox="1"/>
          <p:nvPr>
            <p:ph idx="1" type="subTitle"/>
          </p:nvPr>
        </p:nvSpPr>
        <p:spPr>
          <a:xfrm>
            <a:off x="929150" y="2168138"/>
            <a:ext cx="208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101" name="Google Shape;1101;p22"/>
          <p:cNvSpPr txBox="1"/>
          <p:nvPr>
            <p:ph idx="3" type="title"/>
          </p:nvPr>
        </p:nvSpPr>
        <p:spPr>
          <a:xfrm>
            <a:off x="3529802" y="1640438"/>
            <a:ext cx="208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2" name="Google Shape;1102;p22"/>
          <p:cNvSpPr txBox="1"/>
          <p:nvPr>
            <p:ph idx="4" type="subTitle"/>
          </p:nvPr>
        </p:nvSpPr>
        <p:spPr>
          <a:xfrm>
            <a:off x="3529856" y="2168138"/>
            <a:ext cx="208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103" name="Google Shape;1103;p22"/>
          <p:cNvSpPr txBox="1"/>
          <p:nvPr>
            <p:ph idx="5" type="title"/>
          </p:nvPr>
        </p:nvSpPr>
        <p:spPr>
          <a:xfrm>
            <a:off x="929150" y="3073838"/>
            <a:ext cx="208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4" name="Google Shape;1104;p22"/>
          <p:cNvSpPr txBox="1"/>
          <p:nvPr>
            <p:ph idx="6" type="subTitle"/>
          </p:nvPr>
        </p:nvSpPr>
        <p:spPr>
          <a:xfrm>
            <a:off x="929150" y="3601538"/>
            <a:ext cx="208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105" name="Google Shape;1105;p22"/>
          <p:cNvSpPr txBox="1"/>
          <p:nvPr>
            <p:ph idx="7" type="title"/>
          </p:nvPr>
        </p:nvSpPr>
        <p:spPr>
          <a:xfrm>
            <a:off x="3529802" y="3073838"/>
            <a:ext cx="208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6" name="Google Shape;1106;p22"/>
          <p:cNvSpPr txBox="1"/>
          <p:nvPr>
            <p:ph idx="8" type="subTitle"/>
          </p:nvPr>
        </p:nvSpPr>
        <p:spPr>
          <a:xfrm>
            <a:off x="3529802" y="3601538"/>
            <a:ext cx="208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107" name="Google Shape;1107;p22"/>
          <p:cNvSpPr txBox="1"/>
          <p:nvPr>
            <p:ph idx="9" type="title"/>
          </p:nvPr>
        </p:nvSpPr>
        <p:spPr>
          <a:xfrm>
            <a:off x="6130459" y="1640438"/>
            <a:ext cx="208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8" name="Google Shape;1108;p22"/>
          <p:cNvSpPr txBox="1"/>
          <p:nvPr>
            <p:ph idx="13" type="subTitle"/>
          </p:nvPr>
        </p:nvSpPr>
        <p:spPr>
          <a:xfrm>
            <a:off x="6130458" y="2168138"/>
            <a:ext cx="208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109" name="Google Shape;1109;p22"/>
          <p:cNvSpPr txBox="1"/>
          <p:nvPr>
            <p:ph idx="14" type="title"/>
          </p:nvPr>
        </p:nvSpPr>
        <p:spPr>
          <a:xfrm>
            <a:off x="6130459" y="3073838"/>
            <a:ext cx="2084400" cy="52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10" name="Google Shape;1110;p22"/>
          <p:cNvSpPr txBox="1"/>
          <p:nvPr>
            <p:ph idx="15" type="subTitle"/>
          </p:nvPr>
        </p:nvSpPr>
        <p:spPr>
          <a:xfrm>
            <a:off x="6130459" y="3601538"/>
            <a:ext cx="2084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111" name="Google Shape;1111;p22"/>
          <p:cNvGrpSpPr/>
          <p:nvPr/>
        </p:nvGrpSpPr>
        <p:grpSpPr>
          <a:xfrm>
            <a:off x="-72961" y="4604325"/>
            <a:ext cx="9291700" cy="580800"/>
            <a:chOff x="-72961" y="4604325"/>
            <a:chExt cx="9291700" cy="580800"/>
          </a:xfrm>
        </p:grpSpPr>
        <p:sp>
          <p:nvSpPr>
            <p:cNvPr id="1112" name="Google Shape;1112;p22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3" name="Google Shape;1113;p22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4" name="Google Shape;1114;p22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5" name="Google Shape;1115;p22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6" name="Google Shape;1116;p22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7" name="Google Shape;1117;p22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18" name="Google Shape;1118;p22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1119" name="Google Shape;1119;p22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0" name="Google Shape;1120;p22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1" name="Google Shape;1121;p22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2" name="Google Shape;1122;p22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3" name="Google Shape;1123;p22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24" name="Google Shape;1124;p22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125" name="Google Shape;1125;p22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6" name="Google Shape;1126;p22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7" name="Google Shape;1127;p22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8" name="Google Shape;1128;p22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0" name="Google Shape;1130;p23"/>
          <p:cNvGrpSpPr/>
          <p:nvPr/>
        </p:nvGrpSpPr>
        <p:grpSpPr>
          <a:xfrm>
            <a:off x="-75553" y="-41318"/>
            <a:ext cx="9294292" cy="5226443"/>
            <a:chOff x="-75553" y="-41318"/>
            <a:chExt cx="9294292" cy="5226443"/>
          </a:xfrm>
        </p:grpSpPr>
        <p:sp>
          <p:nvSpPr>
            <p:cNvPr id="1131" name="Google Shape;1131;p23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2" name="Google Shape;1132;p23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3" name="Google Shape;1133;p23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4" name="Google Shape;1134;p23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5" name="Google Shape;1135;p23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6" name="Google Shape;1136;p23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7" name="Google Shape;1137;p23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8" name="Google Shape;1138;p23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9" name="Google Shape;1139;p23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0" name="Google Shape;1140;p23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1" name="Google Shape;1141;p23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2" name="Google Shape;1142;p23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3" name="Google Shape;1143;p23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4" name="Google Shape;1144;p23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5" name="Google Shape;1145;p23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6" name="Google Shape;1146;p23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7" name="Google Shape;1147;p23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8" name="Google Shape;1148;p23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9" name="Google Shape;1149;p2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0" name="Google Shape;1150;p2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1" name="Google Shape;1151;p2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2" name="Google Shape;1152;p2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3" name="Google Shape;1153;p2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4" name="Google Shape;1154;p2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5" name="Google Shape;1155;p2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6" name="Google Shape;1156;p2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7" name="Google Shape;1157;p2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8" name="Google Shape;1158;p2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9" name="Google Shape;1159;p2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0" name="Google Shape;1160;p2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1" name="Google Shape;1161;p2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2" name="Google Shape;1162;p2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3" name="Google Shape;1163;p2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4" name="Google Shape;1164;p2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5" name="Google Shape;1165;p2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6" name="Google Shape;1166;p2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7" name="Google Shape;1167;p23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8" name="Google Shape;1168;p23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9" name="Google Shape;1169;p23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0" name="Google Shape;1170;p23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1" name="Google Shape;1171;p23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2" name="Google Shape;1172;p23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3" name="Google Shape;1173;p23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4" name="Google Shape;1174;p23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5" name="Google Shape;1175;p23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6" name="Google Shape;1176;p23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7" name="Google Shape;1177;p23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8" name="Google Shape;1178;p23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9" name="Google Shape;1179;p23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0" name="Google Shape;1180;p23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1" name="Google Shape;1181;p23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2" name="Google Shape;1182;p23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3" name="Google Shape;1183;p23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4" name="Google Shape;1184;p23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185" name="Google Shape;1185;p23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1186" name="Google Shape;1186;p23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0" name="Google Shape;1190;p23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1" name="Google Shape;1191;p23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2" name="Google Shape;1192;p23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3" name="Google Shape;1193;p23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5" name="Google Shape;1195;p23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6" name="Google Shape;1196;p23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7" name="Google Shape;1197;p23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8" name="Google Shape;1198;p23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199" name="Google Shape;1199;p23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0" name="Google Shape;1200;p23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1" name="Google Shape;1201;p23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2" name="Google Shape;1202;p23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03" name="Google Shape;1203;p23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204" name="Google Shape;1204;p23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5" name="Google Shape;1205;p23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6" name="Google Shape;1206;p23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7" name="Google Shape;1207;p23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8" name="Google Shape;1208;p23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9" name="Google Shape;1209;p23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0" name="Google Shape;1210;p23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1" name="Google Shape;1211;p23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2" name="Google Shape;1212;p23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3" name="Google Shape;1213;p23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4" name="Google Shape;1214;p23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5" name="Google Shape;1215;p23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6" name="Google Shape;1216;p23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7" name="Google Shape;1217;p23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8" name="Google Shape;1218;p23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9" name="Google Shape;1219;p23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0" name="Google Shape;1220;p23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1" name="Google Shape;1221;p23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2" name="Google Shape;1222;p23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3" name="Google Shape;1223;p23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4" name="Google Shape;1224;p23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5" name="Google Shape;1225;p23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6" name="Google Shape;1226;p23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7" name="Google Shape;1227;p23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8" name="Google Shape;1228;p23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9" name="Google Shape;1229;p23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0" name="Google Shape;1230;p23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1" name="Google Shape;1231;p23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2" name="Google Shape;1232;p23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3" name="Google Shape;1233;p23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4" name="Google Shape;1234;p23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5" name="Google Shape;1235;p23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6" name="Google Shape;1236;p23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7" name="Google Shape;1237;p23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8" name="Google Shape;1238;p23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9" name="Google Shape;1239;p23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0" name="Google Shape;1240;p23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1" name="Google Shape;1241;p23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2" name="Google Shape;1242;p23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3" name="Google Shape;1243;p23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4" name="Google Shape;1244;p23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5" name="Google Shape;1245;p23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6" name="Google Shape;1246;p23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7" name="Google Shape;1247;p23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8" name="Google Shape;1248;p23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9" name="Google Shape;1249;p23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0" name="Google Shape;1250;p23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1" name="Google Shape;1251;p23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2" name="Google Shape;1252;p23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3" name="Google Shape;1253;p23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4" name="Google Shape;1254;p23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5" name="Google Shape;1255;p23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6" name="Google Shape;1256;p23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7" name="Google Shape;1257;p23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8" name="Google Shape;1258;p23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9" name="Google Shape;1259;p23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0" name="Google Shape;1260;p23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1" name="Google Shape;1261;p23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2" name="Google Shape;1262;p23"/>
            <p:cNvSpPr/>
            <p:nvPr/>
          </p:nvSpPr>
          <p:spPr>
            <a:xfrm>
              <a:off x="34099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3" name="Google Shape;1263;p23"/>
            <p:cNvSpPr/>
            <p:nvPr/>
          </p:nvSpPr>
          <p:spPr>
            <a:xfrm>
              <a:off x="399063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4" name="Google Shape;1264;p23"/>
            <p:cNvSpPr/>
            <p:nvPr/>
          </p:nvSpPr>
          <p:spPr>
            <a:xfrm>
              <a:off x="10862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5" name="Google Shape;1265;p23"/>
            <p:cNvSpPr/>
            <p:nvPr/>
          </p:nvSpPr>
          <p:spPr>
            <a:xfrm>
              <a:off x="1666989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6" name="Google Shape;1266;p23"/>
            <p:cNvSpPr/>
            <p:nvPr/>
          </p:nvSpPr>
          <p:spPr>
            <a:xfrm>
              <a:off x="282882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7" name="Google Shape;1267;p23"/>
            <p:cNvSpPr/>
            <p:nvPr/>
          </p:nvSpPr>
          <p:spPr>
            <a:xfrm>
              <a:off x="2248097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8" name="Google Shape;1268;p23"/>
            <p:cNvSpPr/>
            <p:nvPr/>
          </p:nvSpPr>
          <p:spPr>
            <a:xfrm>
              <a:off x="505172" y="1120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9" name="Google Shape;1269;p23"/>
            <p:cNvSpPr/>
            <p:nvPr/>
          </p:nvSpPr>
          <p:spPr>
            <a:xfrm>
              <a:off x="34099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0" name="Google Shape;1270;p23"/>
            <p:cNvSpPr/>
            <p:nvPr/>
          </p:nvSpPr>
          <p:spPr>
            <a:xfrm>
              <a:off x="10862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1" name="Google Shape;1271;p23"/>
            <p:cNvSpPr/>
            <p:nvPr/>
          </p:nvSpPr>
          <p:spPr>
            <a:xfrm>
              <a:off x="1666989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2" name="Google Shape;1272;p23"/>
            <p:cNvSpPr/>
            <p:nvPr/>
          </p:nvSpPr>
          <p:spPr>
            <a:xfrm>
              <a:off x="282882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3" name="Google Shape;1273;p23"/>
            <p:cNvSpPr/>
            <p:nvPr/>
          </p:nvSpPr>
          <p:spPr>
            <a:xfrm>
              <a:off x="2248097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4" name="Google Shape;1274;p23"/>
            <p:cNvSpPr/>
            <p:nvPr/>
          </p:nvSpPr>
          <p:spPr>
            <a:xfrm>
              <a:off x="505172" y="1700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75" name="Google Shape;1275;p23"/>
          <p:cNvSpPr txBox="1"/>
          <p:nvPr>
            <p:ph type="title"/>
          </p:nvPr>
        </p:nvSpPr>
        <p:spPr>
          <a:xfrm>
            <a:off x="505250" y="1120100"/>
            <a:ext cx="4647600" cy="290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10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4">
    <p:spTree>
      <p:nvGrpSpPr>
        <p:cNvPr id="1276" name="Shape 1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7" name="Google Shape;1277;p24"/>
          <p:cNvSpPr txBox="1"/>
          <p:nvPr>
            <p:ph type="title"/>
          </p:nvPr>
        </p:nvSpPr>
        <p:spPr>
          <a:xfrm>
            <a:off x="1087750" y="1122300"/>
            <a:ext cx="3735900" cy="572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78" name="Google Shape;1278;p24"/>
          <p:cNvSpPr txBox="1"/>
          <p:nvPr>
            <p:ph idx="1" type="subTitle"/>
          </p:nvPr>
        </p:nvSpPr>
        <p:spPr>
          <a:xfrm>
            <a:off x="1087750" y="2262850"/>
            <a:ext cx="2983800" cy="13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1279" name="Shape 1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0" name="Google Shape;1280;p25"/>
          <p:cNvGrpSpPr/>
          <p:nvPr/>
        </p:nvGrpSpPr>
        <p:grpSpPr>
          <a:xfrm>
            <a:off x="-72961" y="1700377"/>
            <a:ext cx="4645944" cy="2903605"/>
            <a:chOff x="-72961" y="1700802"/>
            <a:chExt cx="4645944" cy="2903605"/>
          </a:xfrm>
        </p:grpSpPr>
        <p:sp>
          <p:nvSpPr>
            <p:cNvPr id="1281" name="Google Shape;1281;p25"/>
            <p:cNvSpPr/>
            <p:nvPr/>
          </p:nvSpPr>
          <p:spPr>
            <a:xfrm>
              <a:off x="3992183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2" name="Google Shape;1282;p25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3" name="Google Shape;1283;p25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4" name="Google Shape;1284;p25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5" name="Google Shape;1285;p25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286" name="Google Shape;1286;p25"/>
            <p:cNvGrpSpPr/>
            <p:nvPr/>
          </p:nvGrpSpPr>
          <p:grpSpPr>
            <a:xfrm>
              <a:off x="507883" y="1700802"/>
              <a:ext cx="3484280" cy="580713"/>
              <a:chOff x="0" y="0"/>
              <a:chExt cx="3983400" cy="663900"/>
            </a:xfrm>
          </p:grpSpPr>
          <p:sp>
            <p:nvSpPr>
              <p:cNvPr id="1287" name="Google Shape;1287;p2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0" name="Google Shape;1290;p2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1" name="Google Shape;1291;p2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2" name="Google Shape;1292;p2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293" name="Google Shape;1293;p25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1294" name="Google Shape;1294;p2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5" name="Google Shape;1295;p2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6" name="Google Shape;1296;p2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7" name="Google Shape;1297;p2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8" name="Google Shape;1298;p2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299" name="Google Shape;1299;p2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0" name="Google Shape;1300;p25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1301" name="Google Shape;1301;p2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2" name="Google Shape;1302;p2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3" name="Google Shape;1303;p2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4" name="Google Shape;1304;p2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5" name="Google Shape;1305;p2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6" name="Google Shape;1306;p2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07" name="Google Shape;1307;p25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1308" name="Google Shape;1308;p2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09" name="Google Shape;1309;p2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0" name="Google Shape;1310;p2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1" name="Google Shape;1311;p2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2" name="Google Shape;1312;p2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3" name="Google Shape;1313;p2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1314" name="Google Shape;1314;p25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1315" name="Google Shape;1315;p25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6" name="Google Shape;1316;p25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7" name="Google Shape;1317;p25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8" name="Google Shape;1318;p25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19" name="Google Shape;1319;p25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320" name="Google Shape;1320;p25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321" name="Google Shape;1321;p25"/>
            <p:cNvSpPr/>
            <p:nvPr/>
          </p:nvSpPr>
          <p:spPr>
            <a:xfrm>
              <a:off x="-72961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2" name="Google Shape;1322;p25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3" name="Google Shape;1323;p25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4" name="Google Shape;1324;p25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5" name="Google Shape;1325;p25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26" name="Google Shape;1326;p25"/>
          <p:cNvSpPr txBox="1"/>
          <p:nvPr>
            <p:ph type="title"/>
          </p:nvPr>
        </p:nvSpPr>
        <p:spPr>
          <a:xfrm flipH="1">
            <a:off x="3992200" y="539400"/>
            <a:ext cx="4065000" cy="8730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7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327" name="Google Shape;1327;p25"/>
          <p:cNvSpPr txBox="1"/>
          <p:nvPr>
            <p:ph idx="1" type="subTitle"/>
          </p:nvPr>
        </p:nvSpPr>
        <p:spPr>
          <a:xfrm flipH="1">
            <a:off x="4622500" y="2656250"/>
            <a:ext cx="3434700" cy="80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28" name="Google Shape;1328;p25"/>
          <p:cNvSpPr txBox="1"/>
          <p:nvPr>
            <p:ph idx="2" type="subTitle"/>
          </p:nvPr>
        </p:nvSpPr>
        <p:spPr>
          <a:xfrm flipH="1">
            <a:off x="4622500" y="2247325"/>
            <a:ext cx="3434700" cy="40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1329" name="Google Shape;1329;p25"/>
          <p:cNvSpPr txBox="1"/>
          <p:nvPr/>
        </p:nvSpPr>
        <p:spPr>
          <a:xfrm flipH="1">
            <a:off x="5143600" y="3613475"/>
            <a:ext cx="29136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including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Dosis"/>
                <a:ea typeface="Dosis"/>
                <a:cs typeface="Dosis"/>
                <a:sym typeface="Dosis"/>
                <a:hlinkClick r:id="rId4"/>
              </a:rPr>
              <a:t>Freepik</a:t>
            </a:r>
            <a:endParaRPr b="1" i="0" sz="1200" u="none" cap="none" strike="noStrike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10"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1" name="Google Shape;1331;p26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1332" name="Google Shape;1332;p26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3" name="Google Shape;1333;p26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4" name="Google Shape;1334;p26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5" name="Google Shape;1335;p26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6" name="Google Shape;1336;p26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7" name="Google Shape;1337;p26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8" name="Google Shape;1338;p26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9" name="Google Shape;1339;p26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0" name="Google Shape;1340;p26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1" name="Google Shape;1341;p26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2" name="Google Shape;1342;p26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3" name="Google Shape;1343;p26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4" name="Google Shape;1344;p26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5" name="Google Shape;1345;p26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6" name="Google Shape;1346;p26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7" name="Google Shape;1347;p26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26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26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50" name="Google Shape;1350;p26"/>
          <p:cNvSpPr txBox="1"/>
          <p:nvPr>
            <p:ph idx="1" type="body"/>
          </p:nvPr>
        </p:nvSpPr>
        <p:spPr>
          <a:xfrm>
            <a:off x="1341100" y="1511100"/>
            <a:ext cx="3422400" cy="30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50"/>
            </a:lvl1pPr>
            <a:lvl2pPr indent="-304800" lvl="1" marL="91440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351" name="Google Shape;1351;p26"/>
          <p:cNvSpPr txBox="1"/>
          <p:nvPr>
            <p:ph idx="2" type="body"/>
          </p:nvPr>
        </p:nvSpPr>
        <p:spPr>
          <a:xfrm>
            <a:off x="5008500" y="1511100"/>
            <a:ext cx="3422400" cy="3093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352" name="Google Shape;1352;p26"/>
          <p:cNvSpPr txBox="1"/>
          <p:nvPr>
            <p:ph type="title"/>
          </p:nvPr>
        </p:nvSpPr>
        <p:spPr>
          <a:xfrm>
            <a:off x="-152100" y="539400"/>
            <a:ext cx="94482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54" name="Google Shape;1354;p27"/>
          <p:cNvGrpSpPr/>
          <p:nvPr/>
        </p:nvGrpSpPr>
        <p:grpSpPr>
          <a:xfrm>
            <a:off x="-74738" y="-41318"/>
            <a:ext cx="580810" cy="5226443"/>
            <a:chOff x="-74738" y="-41318"/>
            <a:chExt cx="580810" cy="5226443"/>
          </a:xfrm>
        </p:grpSpPr>
        <p:sp>
          <p:nvSpPr>
            <p:cNvPr id="1355" name="Google Shape;1355;p27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27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7" name="Google Shape;1357;p27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8" name="Google Shape;1358;p27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9" name="Google Shape;1359;p27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0" name="Google Shape;1360;p27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1" name="Google Shape;1361;p27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2" name="Google Shape;1362;p27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27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64" name="Google Shape;1364;p27"/>
          <p:cNvGrpSpPr/>
          <p:nvPr/>
        </p:nvGrpSpPr>
        <p:grpSpPr>
          <a:xfrm>
            <a:off x="8637925" y="-41318"/>
            <a:ext cx="580814" cy="5226443"/>
            <a:chOff x="8637925" y="-41318"/>
            <a:chExt cx="580814" cy="5226443"/>
          </a:xfrm>
        </p:grpSpPr>
        <p:sp>
          <p:nvSpPr>
            <p:cNvPr id="1365" name="Google Shape;1365;p27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27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27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27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9" name="Google Shape;1369;p27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0" name="Google Shape;1370;p27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1" name="Google Shape;1371;p27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2" name="Google Shape;1372;p27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3" name="Google Shape;1373;p27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1"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5" name="Google Shape;1375;p28"/>
          <p:cNvGrpSpPr/>
          <p:nvPr/>
        </p:nvGrpSpPr>
        <p:grpSpPr>
          <a:xfrm>
            <a:off x="-75553" y="-41318"/>
            <a:ext cx="9294292" cy="5226443"/>
            <a:chOff x="-75553" y="-41318"/>
            <a:chExt cx="9294292" cy="5226443"/>
          </a:xfrm>
        </p:grpSpPr>
        <p:sp>
          <p:nvSpPr>
            <p:cNvPr id="1376" name="Google Shape;1376;p28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7" name="Google Shape;1377;p28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8" name="Google Shape;1378;p28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9" name="Google Shape;1379;p28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0" name="Google Shape;1380;p28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1" name="Google Shape;1381;p28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2" name="Google Shape;1382;p28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3" name="Google Shape;1383;p28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4" name="Google Shape;1384;p28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5" name="Google Shape;1385;p28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6" name="Google Shape;1386;p28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7" name="Google Shape;1387;p28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8" name="Google Shape;1388;p28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9" name="Google Shape;1389;p28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0" name="Google Shape;1390;p28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1" name="Google Shape;1391;p28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2" name="Google Shape;1392;p28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3" name="Google Shape;1393;p28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4" name="Google Shape;1394;p28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5" name="Google Shape;1395;p28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6" name="Google Shape;1396;p28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7" name="Google Shape;1397;p28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8" name="Google Shape;1398;p28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9" name="Google Shape;1399;p28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0" name="Google Shape;1400;p28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1" name="Google Shape;1401;p28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2" name="Google Shape;1402;p28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3" name="Google Shape;1403;p28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4" name="Google Shape;1404;p28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5" name="Google Shape;1405;p28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6" name="Google Shape;1406;p28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7" name="Google Shape;1407;p28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8" name="Google Shape;1408;p28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9" name="Google Shape;1409;p28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0" name="Google Shape;1410;p28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1" name="Google Shape;1411;p28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2" name="Google Shape;1412;p28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3" name="Google Shape;1413;p28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4" name="Google Shape;1414;p28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5" name="Google Shape;1415;p28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6" name="Google Shape;1416;p28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7" name="Google Shape;1417;p28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8" name="Google Shape;1418;p28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9" name="Google Shape;1419;p28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0" name="Google Shape;1420;p28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1" name="Google Shape;1421;p28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2" name="Google Shape;1422;p28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3" name="Google Shape;1423;p28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4" name="Google Shape;1424;p28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5" name="Google Shape;1425;p28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6" name="Google Shape;1426;p28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7" name="Google Shape;1427;p28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8" name="Google Shape;1428;p28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9" name="Google Shape;1429;p28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430" name="Google Shape;1430;p28"/>
            <p:cNvGrpSpPr/>
            <p:nvPr/>
          </p:nvGrpSpPr>
          <p:grpSpPr>
            <a:xfrm>
              <a:off x="5733562" y="-41318"/>
              <a:ext cx="1161527" cy="5226443"/>
              <a:chOff x="8057212" y="-41318"/>
              <a:chExt cx="1161527" cy="5226443"/>
            </a:xfrm>
          </p:grpSpPr>
          <p:sp>
            <p:nvSpPr>
              <p:cNvPr id="1431" name="Google Shape;1431;p28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3" name="Google Shape;1443;p28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4" name="Google Shape;1444;p28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5" name="Google Shape;1445;p28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6" name="Google Shape;1446;p28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7" name="Google Shape;1447;p28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448" name="Google Shape;1448;p28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449" name="Google Shape;1449;p28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0" name="Google Shape;1450;p28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1" name="Google Shape;1451;p28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2" name="Google Shape;1452;p28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3" name="Google Shape;1453;p28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4" name="Google Shape;1454;p28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5" name="Google Shape;1455;p28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6" name="Google Shape;1456;p28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7" name="Google Shape;1457;p28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_1">
    <p:spTree>
      <p:nvGrpSpPr>
        <p:cNvPr id="1458" name="Shape 1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59" name="Google Shape;1459;p29"/>
          <p:cNvGrpSpPr/>
          <p:nvPr/>
        </p:nvGrpSpPr>
        <p:grpSpPr>
          <a:xfrm>
            <a:off x="-75553" y="-41318"/>
            <a:ext cx="9294292" cy="5226443"/>
            <a:chOff x="-75553" y="-41318"/>
            <a:chExt cx="9294292" cy="5226443"/>
          </a:xfrm>
        </p:grpSpPr>
        <p:sp>
          <p:nvSpPr>
            <p:cNvPr id="1460" name="Google Shape;1460;p29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1" name="Google Shape;1461;p29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2" name="Google Shape;1462;p29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3" name="Google Shape;1463;p29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4" name="Google Shape;1464;p29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5" name="Google Shape;1465;p29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6" name="Google Shape;1466;p29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7" name="Google Shape;1467;p29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8" name="Google Shape;1468;p29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9" name="Google Shape;1469;p29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0" name="Google Shape;1470;p29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1" name="Google Shape;1471;p29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2" name="Google Shape;1472;p29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3" name="Google Shape;1473;p29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4" name="Google Shape;1474;p29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5" name="Google Shape;1475;p29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6" name="Google Shape;1476;p29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7" name="Google Shape;1477;p29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8" name="Google Shape;1478;p29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9" name="Google Shape;1479;p29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0" name="Google Shape;1480;p29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1" name="Google Shape;1481;p29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2" name="Google Shape;1482;p29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3" name="Google Shape;1483;p29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4" name="Google Shape;1484;p29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5" name="Google Shape;1485;p29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6" name="Google Shape;1486;p29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7" name="Google Shape;1487;p29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8" name="Google Shape;1488;p29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9" name="Google Shape;1489;p29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0" name="Google Shape;1490;p29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1" name="Google Shape;1491;p29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2" name="Google Shape;1492;p29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3" name="Google Shape;1493;p29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4" name="Google Shape;1494;p29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5" name="Google Shape;1495;p29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6" name="Google Shape;1496;p29"/>
            <p:cNvSpPr/>
            <p:nvPr/>
          </p:nvSpPr>
          <p:spPr>
            <a:xfrm>
              <a:off x="45720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7" name="Google Shape;1497;p29"/>
            <p:cNvSpPr/>
            <p:nvPr/>
          </p:nvSpPr>
          <p:spPr>
            <a:xfrm>
              <a:off x="51527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8" name="Google Shape;1498;p29"/>
            <p:cNvSpPr/>
            <p:nvPr/>
          </p:nvSpPr>
          <p:spPr>
            <a:xfrm>
              <a:off x="45720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9" name="Google Shape;1499;p29"/>
            <p:cNvSpPr/>
            <p:nvPr/>
          </p:nvSpPr>
          <p:spPr>
            <a:xfrm>
              <a:off x="51527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0" name="Google Shape;1500;p29"/>
            <p:cNvSpPr/>
            <p:nvPr/>
          </p:nvSpPr>
          <p:spPr>
            <a:xfrm>
              <a:off x="45720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1" name="Google Shape;1501;p29"/>
            <p:cNvSpPr/>
            <p:nvPr/>
          </p:nvSpPr>
          <p:spPr>
            <a:xfrm>
              <a:off x="399063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2" name="Google Shape;1502;p29"/>
            <p:cNvSpPr/>
            <p:nvPr/>
          </p:nvSpPr>
          <p:spPr>
            <a:xfrm>
              <a:off x="45720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3" name="Google Shape;1503;p29"/>
            <p:cNvSpPr/>
            <p:nvPr/>
          </p:nvSpPr>
          <p:spPr>
            <a:xfrm>
              <a:off x="51527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4" name="Google Shape;1504;p29"/>
            <p:cNvSpPr/>
            <p:nvPr/>
          </p:nvSpPr>
          <p:spPr>
            <a:xfrm>
              <a:off x="45720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5" name="Google Shape;1505;p29"/>
            <p:cNvSpPr/>
            <p:nvPr/>
          </p:nvSpPr>
          <p:spPr>
            <a:xfrm>
              <a:off x="51527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6" name="Google Shape;1506;p29"/>
            <p:cNvSpPr/>
            <p:nvPr/>
          </p:nvSpPr>
          <p:spPr>
            <a:xfrm>
              <a:off x="51527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7" name="Google Shape;1507;p29"/>
            <p:cNvSpPr/>
            <p:nvPr/>
          </p:nvSpPr>
          <p:spPr>
            <a:xfrm>
              <a:off x="45720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8" name="Google Shape;1508;p29"/>
            <p:cNvSpPr/>
            <p:nvPr/>
          </p:nvSpPr>
          <p:spPr>
            <a:xfrm>
              <a:off x="51527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9" name="Google Shape;1509;p29"/>
            <p:cNvSpPr/>
            <p:nvPr/>
          </p:nvSpPr>
          <p:spPr>
            <a:xfrm>
              <a:off x="45720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0" name="Google Shape;1510;p29"/>
            <p:cNvSpPr/>
            <p:nvPr/>
          </p:nvSpPr>
          <p:spPr>
            <a:xfrm>
              <a:off x="51527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1" name="Google Shape;1511;p29"/>
            <p:cNvSpPr/>
            <p:nvPr/>
          </p:nvSpPr>
          <p:spPr>
            <a:xfrm>
              <a:off x="45720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2" name="Google Shape;1512;p29"/>
            <p:cNvSpPr/>
            <p:nvPr/>
          </p:nvSpPr>
          <p:spPr>
            <a:xfrm>
              <a:off x="51527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3" name="Google Shape;1513;p29"/>
            <p:cNvSpPr/>
            <p:nvPr/>
          </p:nvSpPr>
          <p:spPr>
            <a:xfrm>
              <a:off x="45720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4" name="Google Shape;1514;p29"/>
            <p:cNvSpPr/>
            <p:nvPr/>
          </p:nvSpPr>
          <p:spPr>
            <a:xfrm>
              <a:off x="51527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5" name="Google Shape;1515;p29"/>
            <p:cNvSpPr/>
            <p:nvPr/>
          </p:nvSpPr>
          <p:spPr>
            <a:xfrm>
              <a:off x="57335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6" name="Google Shape;1516;p29"/>
            <p:cNvSpPr/>
            <p:nvPr/>
          </p:nvSpPr>
          <p:spPr>
            <a:xfrm>
              <a:off x="63142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7" name="Google Shape;1517;p29"/>
            <p:cNvSpPr/>
            <p:nvPr/>
          </p:nvSpPr>
          <p:spPr>
            <a:xfrm>
              <a:off x="57335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8" name="Google Shape;1518;p29"/>
            <p:cNvSpPr/>
            <p:nvPr/>
          </p:nvSpPr>
          <p:spPr>
            <a:xfrm>
              <a:off x="63142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9" name="Google Shape;1519;p29"/>
            <p:cNvSpPr/>
            <p:nvPr/>
          </p:nvSpPr>
          <p:spPr>
            <a:xfrm>
              <a:off x="57335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0" name="Google Shape;1520;p29"/>
            <p:cNvSpPr/>
            <p:nvPr/>
          </p:nvSpPr>
          <p:spPr>
            <a:xfrm>
              <a:off x="63142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1" name="Google Shape;1521;p29"/>
            <p:cNvSpPr/>
            <p:nvPr/>
          </p:nvSpPr>
          <p:spPr>
            <a:xfrm>
              <a:off x="57335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2" name="Google Shape;1522;p29"/>
            <p:cNvSpPr/>
            <p:nvPr/>
          </p:nvSpPr>
          <p:spPr>
            <a:xfrm>
              <a:off x="63142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3" name="Google Shape;1523;p29"/>
            <p:cNvSpPr/>
            <p:nvPr/>
          </p:nvSpPr>
          <p:spPr>
            <a:xfrm>
              <a:off x="57335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4" name="Google Shape;1524;p29"/>
            <p:cNvSpPr/>
            <p:nvPr/>
          </p:nvSpPr>
          <p:spPr>
            <a:xfrm>
              <a:off x="63142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5" name="Google Shape;1525;p29"/>
            <p:cNvSpPr/>
            <p:nvPr/>
          </p:nvSpPr>
          <p:spPr>
            <a:xfrm>
              <a:off x="57335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6" name="Google Shape;1526;p29"/>
            <p:cNvSpPr/>
            <p:nvPr/>
          </p:nvSpPr>
          <p:spPr>
            <a:xfrm>
              <a:off x="63142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7" name="Google Shape;1527;p29"/>
            <p:cNvSpPr/>
            <p:nvPr/>
          </p:nvSpPr>
          <p:spPr>
            <a:xfrm>
              <a:off x="57335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8" name="Google Shape;1528;p29"/>
            <p:cNvSpPr/>
            <p:nvPr/>
          </p:nvSpPr>
          <p:spPr>
            <a:xfrm>
              <a:off x="63142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9" name="Google Shape;1529;p29"/>
            <p:cNvSpPr/>
            <p:nvPr/>
          </p:nvSpPr>
          <p:spPr>
            <a:xfrm>
              <a:off x="57335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0" name="Google Shape;1530;p29"/>
            <p:cNvSpPr/>
            <p:nvPr/>
          </p:nvSpPr>
          <p:spPr>
            <a:xfrm>
              <a:off x="63142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1" name="Google Shape;1531;p29"/>
            <p:cNvSpPr/>
            <p:nvPr/>
          </p:nvSpPr>
          <p:spPr>
            <a:xfrm>
              <a:off x="57335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2" name="Google Shape;1532;p29"/>
            <p:cNvSpPr/>
            <p:nvPr/>
          </p:nvSpPr>
          <p:spPr>
            <a:xfrm>
              <a:off x="63142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3" name="Google Shape;1533;p29"/>
            <p:cNvSpPr/>
            <p:nvPr/>
          </p:nvSpPr>
          <p:spPr>
            <a:xfrm>
              <a:off x="34099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4" name="Google Shape;1534;p29"/>
            <p:cNvSpPr/>
            <p:nvPr/>
          </p:nvSpPr>
          <p:spPr>
            <a:xfrm>
              <a:off x="39906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5" name="Google Shape;1535;p29"/>
            <p:cNvSpPr/>
            <p:nvPr/>
          </p:nvSpPr>
          <p:spPr>
            <a:xfrm>
              <a:off x="10862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6" name="Google Shape;1536;p29"/>
            <p:cNvSpPr/>
            <p:nvPr/>
          </p:nvSpPr>
          <p:spPr>
            <a:xfrm>
              <a:off x="16669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7" name="Google Shape;1537;p29"/>
            <p:cNvSpPr/>
            <p:nvPr/>
          </p:nvSpPr>
          <p:spPr>
            <a:xfrm>
              <a:off x="28288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8" name="Google Shape;1538;p29"/>
            <p:cNvSpPr/>
            <p:nvPr/>
          </p:nvSpPr>
          <p:spPr>
            <a:xfrm>
              <a:off x="224809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9" name="Google Shape;1539;p29"/>
            <p:cNvSpPr/>
            <p:nvPr/>
          </p:nvSpPr>
          <p:spPr>
            <a:xfrm>
              <a:off x="5051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0" name="Google Shape;1540;p29"/>
            <p:cNvSpPr/>
            <p:nvPr/>
          </p:nvSpPr>
          <p:spPr>
            <a:xfrm>
              <a:off x="-7555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1" name="Google Shape;1541;p29"/>
            <p:cNvSpPr/>
            <p:nvPr/>
          </p:nvSpPr>
          <p:spPr>
            <a:xfrm>
              <a:off x="34099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2" name="Google Shape;1542;p29"/>
            <p:cNvSpPr/>
            <p:nvPr/>
          </p:nvSpPr>
          <p:spPr>
            <a:xfrm>
              <a:off x="399063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3" name="Google Shape;1543;p29"/>
            <p:cNvSpPr/>
            <p:nvPr/>
          </p:nvSpPr>
          <p:spPr>
            <a:xfrm>
              <a:off x="10862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4" name="Google Shape;1544;p29"/>
            <p:cNvSpPr/>
            <p:nvPr/>
          </p:nvSpPr>
          <p:spPr>
            <a:xfrm>
              <a:off x="1666989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5" name="Google Shape;1545;p29"/>
            <p:cNvSpPr/>
            <p:nvPr/>
          </p:nvSpPr>
          <p:spPr>
            <a:xfrm>
              <a:off x="282882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6" name="Google Shape;1546;p29"/>
            <p:cNvSpPr/>
            <p:nvPr/>
          </p:nvSpPr>
          <p:spPr>
            <a:xfrm>
              <a:off x="2248097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7" name="Google Shape;1547;p29"/>
            <p:cNvSpPr/>
            <p:nvPr/>
          </p:nvSpPr>
          <p:spPr>
            <a:xfrm>
              <a:off x="505172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8" name="Google Shape;1548;p29"/>
            <p:cNvSpPr/>
            <p:nvPr/>
          </p:nvSpPr>
          <p:spPr>
            <a:xfrm>
              <a:off x="-75553" y="28622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9" name="Google Shape;1549;p29"/>
            <p:cNvSpPr/>
            <p:nvPr/>
          </p:nvSpPr>
          <p:spPr>
            <a:xfrm>
              <a:off x="34099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0" name="Google Shape;1550;p29"/>
            <p:cNvSpPr/>
            <p:nvPr/>
          </p:nvSpPr>
          <p:spPr>
            <a:xfrm>
              <a:off x="399063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1" name="Google Shape;1551;p29"/>
            <p:cNvSpPr/>
            <p:nvPr/>
          </p:nvSpPr>
          <p:spPr>
            <a:xfrm>
              <a:off x="10862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2" name="Google Shape;1552;p29"/>
            <p:cNvSpPr/>
            <p:nvPr/>
          </p:nvSpPr>
          <p:spPr>
            <a:xfrm>
              <a:off x="1666989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3" name="Google Shape;1553;p29"/>
            <p:cNvSpPr/>
            <p:nvPr/>
          </p:nvSpPr>
          <p:spPr>
            <a:xfrm>
              <a:off x="282882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4" name="Google Shape;1554;p29"/>
            <p:cNvSpPr/>
            <p:nvPr/>
          </p:nvSpPr>
          <p:spPr>
            <a:xfrm>
              <a:off x="2248097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5" name="Google Shape;1555;p29"/>
            <p:cNvSpPr/>
            <p:nvPr/>
          </p:nvSpPr>
          <p:spPr>
            <a:xfrm>
              <a:off x="505172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6" name="Google Shape;1556;p29"/>
            <p:cNvSpPr/>
            <p:nvPr/>
          </p:nvSpPr>
          <p:spPr>
            <a:xfrm>
              <a:off x="-75553" y="34429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7" name="Google Shape;1557;p29"/>
            <p:cNvSpPr/>
            <p:nvPr/>
          </p:nvSpPr>
          <p:spPr>
            <a:xfrm>
              <a:off x="34099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8" name="Google Shape;1558;p29"/>
            <p:cNvSpPr/>
            <p:nvPr/>
          </p:nvSpPr>
          <p:spPr>
            <a:xfrm>
              <a:off x="399063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59" name="Google Shape;1559;p29"/>
            <p:cNvSpPr/>
            <p:nvPr/>
          </p:nvSpPr>
          <p:spPr>
            <a:xfrm>
              <a:off x="10862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0" name="Google Shape;1560;p29"/>
            <p:cNvSpPr/>
            <p:nvPr/>
          </p:nvSpPr>
          <p:spPr>
            <a:xfrm>
              <a:off x="1666989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1" name="Google Shape;1561;p29"/>
            <p:cNvSpPr/>
            <p:nvPr/>
          </p:nvSpPr>
          <p:spPr>
            <a:xfrm>
              <a:off x="282882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2" name="Google Shape;1562;p29"/>
            <p:cNvSpPr/>
            <p:nvPr/>
          </p:nvSpPr>
          <p:spPr>
            <a:xfrm>
              <a:off x="2248097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3" name="Google Shape;1563;p29"/>
            <p:cNvSpPr/>
            <p:nvPr/>
          </p:nvSpPr>
          <p:spPr>
            <a:xfrm>
              <a:off x="505172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4" name="Google Shape;1564;p29"/>
            <p:cNvSpPr/>
            <p:nvPr/>
          </p:nvSpPr>
          <p:spPr>
            <a:xfrm>
              <a:off x="-75553" y="4023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5" name="Google Shape;1565;p29"/>
            <p:cNvSpPr/>
            <p:nvPr/>
          </p:nvSpPr>
          <p:spPr>
            <a:xfrm>
              <a:off x="34099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6" name="Google Shape;1566;p29"/>
            <p:cNvSpPr/>
            <p:nvPr/>
          </p:nvSpPr>
          <p:spPr>
            <a:xfrm>
              <a:off x="399063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7" name="Google Shape;1567;p29"/>
            <p:cNvSpPr/>
            <p:nvPr/>
          </p:nvSpPr>
          <p:spPr>
            <a:xfrm>
              <a:off x="10862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8" name="Google Shape;1568;p29"/>
            <p:cNvSpPr/>
            <p:nvPr/>
          </p:nvSpPr>
          <p:spPr>
            <a:xfrm>
              <a:off x="1666989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69" name="Google Shape;1569;p29"/>
            <p:cNvSpPr/>
            <p:nvPr/>
          </p:nvSpPr>
          <p:spPr>
            <a:xfrm>
              <a:off x="282882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0" name="Google Shape;1570;p29"/>
            <p:cNvSpPr/>
            <p:nvPr/>
          </p:nvSpPr>
          <p:spPr>
            <a:xfrm>
              <a:off x="2248097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1" name="Google Shape;1571;p29"/>
            <p:cNvSpPr/>
            <p:nvPr/>
          </p:nvSpPr>
          <p:spPr>
            <a:xfrm>
              <a:off x="505172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2" name="Google Shape;1572;p29"/>
            <p:cNvSpPr/>
            <p:nvPr/>
          </p:nvSpPr>
          <p:spPr>
            <a:xfrm>
              <a:off x="-75553" y="4604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3" name="Google Shape;1573;p29"/>
            <p:cNvSpPr/>
            <p:nvPr/>
          </p:nvSpPr>
          <p:spPr>
            <a:xfrm>
              <a:off x="-75553" y="-410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4" name="Google Shape;1574;p29"/>
            <p:cNvSpPr/>
            <p:nvPr/>
          </p:nvSpPr>
          <p:spPr>
            <a:xfrm>
              <a:off x="-75553" y="5396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5" name="Google Shape;1575;p29"/>
            <p:cNvSpPr/>
            <p:nvPr/>
          </p:nvSpPr>
          <p:spPr>
            <a:xfrm>
              <a:off x="-75553" y="11203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6" name="Google Shape;1576;p29"/>
            <p:cNvSpPr/>
            <p:nvPr/>
          </p:nvSpPr>
          <p:spPr>
            <a:xfrm>
              <a:off x="-75553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7" name="Google Shape;1577;p29"/>
            <p:cNvSpPr/>
            <p:nvPr/>
          </p:nvSpPr>
          <p:spPr>
            <a:xfrm>
              <a:off x="34099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8" name="Google Shape;1578;p29"/>
            <p:cNvSpPr/>
            <p:nvPr/>
          </p:nvSpPr>
          <p:spPr>
            <a:xfrm>
              <a:off x="399063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79" name="Google Shape;1579;p29"/>
            <p:cNvSpPr/>
            <p:nvPr/>
          </p:nvSpPr>
          <p:spPr>
            <a:xfrm>
              <a:off x="10862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0" name="Google Shape;1580;p29"/>
            <p:cNvSpPr/>
            <p:nvPr/>
          </p:nvSpPr>
          <p:spPr>
            <a:xfrm>
              <a:off x="1666989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1" name="Google Shape;1581;p29"/>
            <p:cNvSpPr/>
            <p:nvPr/>
          </p:nvSpPr>
          <p:spPr>
            <a:xfrm>
              <a:off x="282882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2" name="Google Shape;1582;p29"/>
            <p:cNvSpPr/>
            <p:nvPr/>
          </p:nvSpPr>
          <p:spPr>
            <a:xfrm>
              <a:off x="2248097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3" name="Google Shape;1583;p29"/>
            <p:cNvSpPr/>
            <p:nvPr/>
          </p:nvSpPr>
          <p:spPr>
            <a:xfrm>
              <a:off x="505172" y="-4089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4" name="Google Shape;1584;p29"/>
            <p:cNvSpPr/>
            <p:nvPr/>
          </p:nvSpPr>
          <p:spPr>
            <a:xfrm>
              <a:off x="34099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5" name="Google Shape;1585;p29"/>
            <p:cNvSpPr/>
            <p:nvPr/>
          </p:nvSpPr>
          <p:spPr>
            <a:xfrm>
              <a:off x="399063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6" name="Google Shape;1586;p29"/>
            <p:cNvSpPr/>
            <p:nvPr/>
          </p:nvSpPr>
          <p:spPr>
            <a:xfrm>
              <a:off x="10862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7" name="Google Shape;1587;p29"/>
            <p:cNvSpPr/>
            <p:nvPr/>
          </p:nvSpPr>
          <p:spPr>
            <a:xfrm>
              <a:off x="1666989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8" name="Google Shape;1588;p29"/>
            <p:cNvSpPr/>
            <p:nvPr/>
          </p:nvSpPr>
          <p:spPr>
            <a:xfrm>
              <a:off x="282882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89" name="Google Shape;1589;p29"/>
            <p:cNvSpPr/>
            <p:nvPr/>
          </p:nvSpPr>
          <p:spPr>
            <a:xfrm>
              <a:off x="2248097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0" name="Google Shape;1590;p29"/>
            <p:cNvSpPr/>
            <p:nvPr/>
          </p:nvSpPr>
          <p:spPr>
            <a:xfrm>
              <a:off x="505172" y="5394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1" name="Google Shape;1591;p29"/>
            <p:cNvSpPr/>
            <p:nvPr/>
          </p:nvSpPr>
          <p:spPr>
            <a:xfrm>
              <a:off x="34099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2" name="Google Shape;1592;p29"/>
            <p:cNvSpPr/>
            <p:nvPr/>
          </p:nvSpPr>
          <p:spPr>
            <a:xfrm>
              <a:off x="399063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3" name="Google Shape;1593;p29"/>
            <p:cNvSpPr/>
            <p:nvPr/>
          </p:nvSpPr>
          <p:spPr>
            <a:xfrm>
              <a:off x="10862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4" name="Google Shape;1594;p29"/>
            <p:cNvSpPr/>
            <p:nvPr/>
          </p:nvSpPr>
          <p:spPr>
            <a:xfrm>
              <a:off x="1666989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5" name="Google Shape;1595;p29"/>
            <p:cNvSpPr/>
            <p:nvPr/>
          </p:nvSpPr>
          <p:spPr>
            <a:xfrm>
              <a:off x="282882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6" name="Google Shape;1596;p29"/>
            <p:cNvSpPr/>
            <p:nvPr/>
          </p:nvSpPr>
          <p:spPr>
            <a:xfrm>
              <a:off x="2248097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7" name="Google Shape;1597;p29"/>
            <p:cNvSpPr/>
            <p:nvPr/>
          </p:nvSpPr>
          <p:spPr>
            <a:xfrm>
              <a:off x="505172" y="11201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8" name="Google Shape;1598;p29"/>
            <p:cNvSpPr/>
            <p:nvPr/>
          </p:nvSpPr>
          <p:spPr>
            <a:xfrm>
              <a:off x="34099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99" name="Google Shape;1599;p29"/>
            <p:cNvSpPr/>
            <p:nvPr/>
          </p:nvSpPr>
          <p:spPr>
            <a:xfrm>
              <a:off x="10862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0" name="Google Shape;1600;p29"/>
            <p:cNvSpPr/>
            <p:nvPr/>
          </p:nvSpPr>
          <p:spPr>
            <a:xfrm>
              <a:off x="1666989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1" name="Google Shape;1601;p29"/>
            <p:cNvSpPr/>
            <p:nvPr/>
          </p:nvSpPr>
          <p:spPr>
            <a:xfrm>
              <a:off x="282882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2" name="Google Shape;1602;p29"/>
            <p:cNvSpPr/>
            <p:nvPr/>
          </p:nvSpPr>
          <p:spPr>
            <a:xfrm>
              <a:off x="2248097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03" name="Google Shape;1603;p29"/>
            <p:cNvSpPr/>
            <p:nvPr/>
          </p:nvSpPr>
          <p:spPr>
            <a:xfrm>
              <a:off x="505172" y="17008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1">
  <p:cSld name="AUTOLAYOUT_1">
    <p:bg>
      <p:bgPr>
        <a:solidFill>
          <a:srgbClr val="FFFFFF"/>
        </a:solidFill>
      </p:bgPr>
    </p:bg>
    <p:spTree>
      <p:nvGrpSpPr>
        <p:cNvPr id="1604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3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6" name="Google Shape;160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4"/>
          <p:cNvGrpSpPr/>
          <p:nvPr/>
        </p:nvGrpSpPr>
        <p:grpSpPr>
          <a:xfrm>
            <a:off x="5734112" y="-41318"/>
            <a:ext cx="3484627" cy="5226443"/>
            <a:chOff x="5734112" y="-41318"/>
            <a:chExt cx="3484627" cy="5226443"/>
          </a:xfrm>
        </p:grpSpPr>
        <p:sp>
          <p:nvSpPr>
            <p:cNvPr id="101" name="Google Shape;101;p4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3" name="Google Shape;133;p4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" name="Google Shape;134;p4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" name="Google Shape;135;p4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" name="Google Shape;136;p4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7" name="Google Shape;137;p4"/>
            <p:cNvSpPr/>
            <p:nvPr/>
          </p:nvSpPr>
          <p:spPr>
            <a:xfrm>
              <a:off x="57341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4"/>
            <p:cNvSpPr/>
            <p:nvPr/>
          </p:nvSpPr>
          <p:spPr>
            <a:xfrm>
              <a:off x="63148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9" name="Google Shape;139;p4"/>
            <p:cNvSpPr/>
            <p:nvPr/>
          </p:nvSpPr>
          <p:spPr>
            <a:xfrm>
              <a:off x="57341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4"/>
            <p:cNvSpPr/>
            <p:nvPr/>
          </p:nvSpPr>
          <p:spPr>
            <a:xfrm>
              <a:off x="63148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1" name="Google Shape;141;p4"/>
            <p:cNvSpPr/>
            <p:nvPr/>
          </p:nvSpPr>
          <p:spPr>
            <a:xfrm>
              <a:off x="57341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2" name="Google Shape;142;p4"/>
            <p:cNvSpPr/>
            <p:nvPr/>
          </p:nvSpPr>
          <p:spPr>
            <a:xfrm>
              <a:off x="63148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3" name="Google Shape;143;p4"/>
            <p:cNvSpPr/>
            <p:nvPr/>
          </p:nvSpPr>
          <p:spPr>
            <a:xfrm>
              <a:off x="57341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4"/>
            <p:cNvSpPr/>
            <p:nvPr/>
          </p:nvSpPr>
          <p:spPr>
            <a:xfrm>
              <a:off x="63148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5" name="Google Shape;145;p4"/>
            <p:cNvSpPr/>
            <p:nvPr/>
          </p:nvSpPr>
          <p:spPr>
            <a:xfrm>
              <a:off x="57341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6" name="Google Shape;146;p4"/>
            <p:cNvSpPr/>
            <p:nvPr/>
          </p:nvSpPr>
          <p:spPr>
            <a:xfrm>
              <a:off x="63148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7" name="Google Shape;147;p4"/>
            <p:cNvSpPr/>
            <p:nvPr/>
          </p:nvSpPr>
          <p:spPr>
            <a:xfrm>
              <a:off x="57341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4"/>
            <p:cNvSpPr/>
            <p:nvPr/>
          </p:nvSpPr>
          <p:spPr>
            <a:xfrm>
              <a:off x="63148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9" name="Google Shape;149;p4"/>
            <p:cNvSpPr/>
            <p:nvPr/>
          </p:nvSpPr>
          <p:spPr>
            <a:xfrm>
              <a:off x="57341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0" name="Google Shape;150;p4"/>
            <p:cNvSpPr/>
            <p:nvPr/>
          </p:nvSpPr>
          <p:spPr>
            <a:xfrm>
              <a:off x="63148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1" name="Google Shape;151;p4"/>
            <p:cNvSpPr/>
            <p:nvPr/>
          </p:nvSpPr>
          <p:spPr>
            <a:xfrm>
              <a:off x="57341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2" name="Google Shape;152;p4"/>
            <p:cNvSpPr/>
            <p:nvPr/>
          </p:nvSpPr>
          <p:spPr>
            <a:xfrm>
              <a:off x="63148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3" name="Google Shape;153;p4"/>
            <p:cNvSpPr/>
            <p:nvPr/>
          </p:nvSpPr>
          <p:spPr>
            <a:xfrm>
              <a:off x="57341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4" name="Google Shape;154;p4"/>
            <p:cNvSpPr/>
            <p:nvPr/>
          </p:nvSpPr>
          <p:spPr>
            <a:xfrm>
              <a:off x="63148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55" name="Google Shape;155;p4"/>
          <p:cNvSpPr txBox="1"/>
          <p:nvPr>
            <p:ph type="title"/>
          </p:nvPr>
        </p:nvSpPr>
        <p:spPr>
          <a:xfrm>
            <a:off x="713100" y="1988150"/>
            <a:ext cx="2025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6" name="Google Shape;156;p4"/>
          <p:cNvSpPr txBox="1"/>
          <p:nvPr>
            <p:ph idx="2" type="title"/>
          </p:nvPr>
        </p:nvSpPr>
        <p:spPr>
          <a:xfrm>
            <a:off x="1453800" y="1346263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57" name="Google Shape;157;p4"/>
          <p:cNvSpPr txBox="1"/>
          <p:nvPr>
            <p:ph idx="1" type="subTitle"/>
          </p:nvPr>
        </p:nvSpPr>
        <p:spPr>
          <a:xfrm>
            <a:off x="713100" y="2405367"/>
            <a:ext cx="20250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58" name="Google Shape;158;p4"/>
          <p:cNvSpPr txBox="1"/>
          <p:nvPr>
            <p:ph idx="3" type="title"/>
          </p:nvPr>
        </p:nvSpPr>
        <p:spPr>
          <a:xfrm>
            <a:off x="3170229" y="1988150"/>
            <a:ext cx="2025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59" name="Google Shape;159;p4"/>
          <p:cNvSpPr txBox="1"/>
          <p:nvPr>
            <p:ph idx="4" type="title"/>
          </p:nvPr>
        </p:nvSpPr>
        <p:spPr>
          <a:xfrm>
            <a:off x="3910923" y="1346263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0" name="Google Shape;160;p4"/>
          <p:cNvSpPr txBox="1"/>
          <p:nvPr>
            <p:ph idx="5" type="subTitle"/>
          </p:nvPr>
        </p:nvSpPr>
        <p:spPr>
          <a:xfrm>
            <a:off x="3170223" y="2405367"/>
            <a:ext cx="20250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1" name="Google Shape;161;p4"/>
          <p:cNvSpPr txBox="1"/>
          <p:nvPr>
            <p:ph idx="6" type="title"/>
          </p:nvPr>
        </p:nvSpPr>
        <p:spPr>
          <a:xfrm>
            <a:off x="713100" y="3718772"/>
            <a:ext cx="2025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2" name="Google Shape;162;p4"/>
          <p:cNvSpPr txBox="1"/>
          <p:nvPr>
            <p:ph idx="7" type="title"/>
          </p:nvPr>
        </p:nvSpPr>
        <p:spPr>
          <a:xfrm>
            <a:off x="1453800" y="3096450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3" name="Google Shape;163;p4"/>
          <p:cNvSpPr txBox="1"/>
          <p:nvPr>
            <p:ph idx="8" type="subTitle"/>
          </p:nvPr>
        </p:nvSpPr>
        <p:spPr>
          <a:xfrm>
            <a:off x="713100" y="4136098"/>
            <a:ext cx="20250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4" name="Google Shape;164;p4"/>
          <p:cNvSpPr txBox="1"/>
          <p:nvPr>
            <p:ph idx="9" type="title"/>
          </p:nvPr>
        </p:nvSpPr>
        <p:spPr>
          <a:xfrm>
            <a:off x="3170229" y="3718773"/>
            <a:ext cx="20250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5" name="Google Shape;165;p4"/>
          <p:cNvSpPr txBox="1"/>
          <p:nvPr>
            <p:ph idx="13" type="title"/>
          </p:nvPr>
        </p:nvSpPr>
        <p:spPr>
          <a:xfrm>
            <a:off x="3910923" y="3096450"/>
            <a:ext cx="543600" cy="54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3000"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66" name="Google Shape;166;p4"/>
          <p:cNvSpPr txBox="1"/>
          <p:nvPr>
            <p:ph idx="14" type="subTitle"/>
          </p:nvPr>
        </p:nvSpPr>
        <p:spPr>
          <a:xfrm>
            <a:off x="3170223" y="4136100"/>
            <a:ext cx="2025000" cy="54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7" name="Google Shape;167;p4"/>
          <p:cNvSpPr txBox="1"/>
          <p:nvPr>
            <p:ph idx="15" type="title"/>
          </p:nvPr>
        </p:nvSpPr>
        <p:spPr>
          <a:xfrm>
            <a:off x="507850" y="539400"/>
            <a:ext cx="5226300" cy="58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">
  <p:cSld name="AUTOLAYOUT_7">
    <p:bg>
      <p:bgPr>
        <a:solidFill>
          <a:srgbClr val="FFFFFF"/>
        </a:solidFill>
      </p:bgPr>
    </p:bg>
    <p:spTree>
      <p:nvGrpSpPr>
        <p:cNvPr id="1607" name="Shape 1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8" name="Google Shape;1608;p3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61616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9" name="Google Shape;1609;p31"/>
          <p:cNvSpPr/>
          <p:nvPr/>
        </p:nvSpPr>
        <p:spPr>
          <a:xfrm>
            <a:off x="673800" y="539250"/>
            <a:ext cx="7796400" cy="4065000"/>
          </a:xfrm>
          <a:prstGeom prst="rect">
            <a:avLst/>
          </a:prstGeom>
          <a:solidFill>
            <a:srgbClr val="FFFFFF"/>
          </a:solidFill>
          <a:ln cap="flat" cmpd="thinThick" w="114300">
            <a:solidFill>
              <a:srgbClr val="FFFFFF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0" name="Google Shape;1610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맞춤 레이아웃 2">
  <p:cSld name="AUTOLAYOUT_9">
    <p:bg>
      <p:bgPr>
        <a:solidFill>
          <a:srgbClr val="FFFFFF"/>
        </a:solidFill>
      </p:bgPr>
    </p:bg>
    <p:spTree>
      <p:nvGrpSpPr>
        <p:cNvPr id="161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p3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3" name="Google Shape;1613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6"/>
          <p:cNvSpPr txBox="1"/>
          <p:nvPr>
            <p:ph type="title"/>
          </p:nvPr>
        </p:nvSpPr>
        <p:spPr>
          <a:xfrm>
            <a:off x="1084275" y="539400"/>
            <a:ext cx="6975600" cy="580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6"/>
          <p:cNvSpPr txBox="1"/>
          <p:nvPr>
            <p:ph idx="1" type="subTitle"/>
          </p:nvPr>
        </p:nvSpPr>
        <p:spPr>
          <a:xfrm>
            <a:off x="2088300" y="1104925"/>
            <a:ext cx="4967400" cy="117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grpSp>
        <p:nvGrpSpPr>
          <p:cNvPr id="172" name="Google Shape;172;p6"/>
          <p:cNvGrpSpPr/>
          <p:nvPr/>
        </p:nvGrpSpPr>
        <p:grpSpPr>
          <a:xfrm>
            <a:off x="-72961" y="2281503"/>
            <a:ext cx="9291700" cy="2903622"/>
            <a:chOff x="-72961" y="2281503"/>
            <a:chExt cx="9291700" cy="2903622"/>
          </a:xfrm>
        </p:grpSpPr>
        <p:sp>
          <p:nvSpPr>
            <p:cNvPr id="173" name="Google Shape;173;p6"/>
            <p:cNvSpPr/>
            <p:nvPr/>
          </p:nvSpPr>
          <p:spPr>
            <a:xfrm>
              <a:off x="3992183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" name="Google Shape;174;p6"/>
            <p:cNvSpPr/>
            <p:nvPr/>
          </p:nvSpPr>
          <p:spPr>
            <a:xfrm>
              <a:off x="457289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" name="Google Shape;175;p6"/>
            <p:cNvSpPr/>
            <p:nvPr/>
          </p:nvSpPr>
          <p:spPr>
            <a:xfrm>
              <a:off x="5153615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" name="Google Shape;176;p6"/>
            <p:cNvSpPr/>
            <p:nvPr/>
          </p:nvSpPr>
          <p:spPr>
            <a:xfrm>
              <a:off x="573433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" name="Google Shape;177;p6"/>
            <p:cNvSpPr/>
            <p:nvPr/>
          </p:nvSpPr>
          <p:spPr>
            <a:xfrm>
              <a:off x="6315047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" name="Google Shape;178;p6"/>
            <p:cNvSpPr/>
            <p:nvPr/>
          </p:nvSpPr>
          <p:spPr>
            <a:xfrm>
              <a:off x="6895764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179" name="Google Shape;179;p6"/>
            <p:cNvGrpSpPr/>
            <p:nvPr/>
          </p:nvGrpSpPr>
          <p:grpSpPr>
            <a:xfrm>
              <a:off x="507883" y="4604325"/>
              <a:ext cx="3484280" cy="580713"/>
              <a:chOff x="0" y="0"/>
              <a:chExt cx="3983400" cy="663900"/>
            </a:xfrm>
          </p:grpSpPr>
          <p:sp>
            <p:nvSpPr>
              <p:cNvPr id="180" name="Google Shape;180;p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1" name="Google Shape;181;p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2" name="Google Shape;182;p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3" name="Google Shape;183;p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4" name="Google Shape;184;p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85" name="Google Shape;185;p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186" name="Google Shape;186;p6"/>
            <p:cNvSpPr/>
            <p:nvPr/>
          </p:nvSpPr>
          <p:spPr>
            <a:xfrm>
              <a:off x="3992183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457289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153615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73433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6315047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6895764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3992183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457289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153615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573433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6315047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6895764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3992183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457289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153615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73433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6315047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6895764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3992183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457289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153615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73433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6315047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6895764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10" name="Google Shape;210;p6"/>
            <p:cNvGrpSpPr/>
            <p:nvPr/>
          </p:nvGrpSpPr>
          <p:grpSpPr>
            <a:xfrm>
              <a:off x="507883" y="2281503"/>
              <a:ext cx="3484280" cy="580713"/>
              <a:chOff x="0" y="0"/>
              <a:chExt cx="3983400" cy="663900"/>
            </a:xfrm>
          </p:grpSpPr>
          <p:sp>
            <p:nvSpPr>
              <p:cNvPr id="211" name="Google Shape;211;p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2" name="Google Shape;212;p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3" name="Google Shape;213;p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4" name="Google Shape;214;p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5" name="Google Shape;215;p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6" name="Google Shape;216;p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17" name="Google Shape;217;p6"/>
            <p:cNvGrpSpPr/>
            <p:nvPr/>
          </p:nvGrpSpPr>
          <p:grpSpPr>
            <a:xfrm>
              <a:off x="507883" y="2862205"/>
              <a:ext cx="3484280" cy="580713"/>
              <a:chOff x="0" y="0"/>
              <a:chExt cx="3983400" cy="663900"/>
            </a:xfrm>
          </p:grpSpPr>
          <p:sp>
            <p:nvSpPr>
              <p:cNvPr id="218" name="Google Shape;218;p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19" name="Google Shape;219;p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0" name="Google Shape;220;p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1" name="Google Shape;221;p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2" name="Google Shape;222;p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24" name="Google Shape;224;p6"/>
            <p:cNvGrpSpPr/>
            <p:nvPr/>
          </p:nvGrpSpPr>
          <p:grpSpPr>
            <a:xfrm>
              <a:off x="507883" y="3442906"/>
              <a:ext cx="3484280" cy="580713"/>
              <a:chOff x="0" y="0"/>
              <a:chExt cx="3983400" cy="663900"/>
            </a:xfrm>
          </p:grpSpPr>
          <p:sp>
            <p:nvSpPr>
              <p:cNvPr id="225" name="Google Shape;225;p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9" name="Google Shape;229;p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0" name="Google Shape;230;p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231" name="Google Shape;231;p6"/>
            <p:cNvGrpSpPr/>
            <p:nvPr/>
          </p:nvGrpSpPr>
          <p:grpSpPr>
            <a:xfrm>
              <a:off x="507883" y="4023607"/>
              <a:ext cx="3484280" cy="580713"/>
              <a:chOff x="0" y="0"/>
              <a:chExt cx="3983400" cy="663900"/>
            </a:xfrm>
          </p:grpSpPr>
          <p:sp>
            <p:nvSpPr>
              <p:cNvPr id="232" name="Google Shape;232;p6"/>
              <p:cNvSpPr/>
              <p:nvPr/>
            </p:nvSpPr>
            <p:spPr>
              <a:xfrm>
                <a:off x="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3" name="Google Shape;233;p6"/>
              <p:cNvSpPr/>
              <p:nvPr/>
            </p:nvSpPr>
            <p:spPr>
              <a:xfrm>
                <a:off x="6639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13278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5" name="Google Shape;235;p6"/>
              <p:cNvSpPr/>
              <p:nvPr/>
            </p:nvSpPr>
            <p:spPr>
              <a:xfrm>
                <a:off x="19917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6" name="Google Shape;236;p6"/>
              <p:cNvSpPr/>
              <p:nvPr/>
            </p:nvSpPr>
            <p:spPr>
              <a:xfrm>
                <a:off x="26556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37" name="Google Shape;237;p6"/>
              <p:cNvSpPr/>
              <p:nvPr/>
            </p:nvSpPr>
            <p:spPr>
              <a:xfrm>
                <a:off x="3319500" y="0"/>
                <a:ext cx="663900" cy="6639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238" name="Google Shape;238;p6"/>
            <p:cNvSpPr/>
            <p:nvPr/>
          </p:nvSpPr>
          <p:spPr>
            <a:xfrm>
              <a:off x="7476506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7476506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7476506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7476506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7476506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-72961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-72961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-72961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6"/>
            <p:cNvSpPr/>
            <p:nvPr/>
          </p:nvSpPr>
          <p:spPr>
            <a:xfrm>
              <a:off x="-72961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6"/>
            <p:cNvSpPr/>
            <p:nvPr/>
          </p:nvSpPr>
          <p:spPr>
            <a:xfrm>
              <a:off x="-72961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7"/>
          <p:cNvSpPr txBox="1"/>
          <p:nvPr>
            <p:ph type="title"/>
          </p:nvPr>
        </p:nvSpPr>
        <p:spPr>
          <a:xfrm>
            <a:off x="3405600" y="3419200"/>
            <a:ext cx="5025300" cy="485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0" name="Google Shape;260;p7"/>
          <p:cNvSpPr txBox="1"/>
          <p:nvPr>
            <p:ph idx="1" type="subTitle"/>
          </p:nvPr>
        </p:nvSpPr>
        <p:spPr>
          <a:xfrm>
            <a:off x="3405825" y="1788400"/>
            <a:ext cx="5025300" cy="147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8"/>
          <p:cNvSpPr txBox="1"/>
          <p:nvPr>
            <p:ph type="title"/>
          </p:nvPr>
        </p:nvSpPr>
        <p:spPr>
          <a:xfrm>
            <a:off x="-131892" y="539400"/>
            <a:ext cx="93903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3" name="Google Shape;263;p8"/>
          <p:cNvSpPr txBox="1"/>
          <p:nvPr>
            <p:ph idx="2" type="title"/>
          </p:nvPr>
        </p:nvSpPr>
        <p:spPr>
          <a:xfrm>
            <a:off x="1086800" y="3254175"/>
            <a:ext cx="2247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4" name="Google Shape;264;p8"/>
          <p:cNvSpPr txBox="1"/>
          <p:nvPr>
            <p:ph idx="1" type="subTitle"/>
          </p:nvPr>
        </p:nvSpPr>
        <p:spPr>
          <a:xfrm>
            <a:off x="1086800" y="3673150"/>
            <a:ext cx="2247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65" name="Google Shape;265;p8"/>
          <p:cNvSpPr txBox="1"/>
          <p:nvPr>
            <p:ph idx="3" type="title"/>
          </p:nvPr>
        </p:nvSpPr>
        <p:spPr>
          <a:xfrm>
            <a:off x="3448196" y="3254175"/>
            <a:ext cx="2247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6" name="Google Shape;266;p8"/>
          <p:cNvSpPr txBox="1"/>
          <p:nvPr>
            <p:ph idx="4" type="subTitle"/>
          </p:nvPr>
        </p:nvSpPr>
        <p:spPr>
          <a:xfrm>
            <a:off x="3448196" y="3673150"/>
            <a:ext cx="2247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267" name="Google Shape;267;p8"/>
          <p:cNvSpPr txBox="1"/>
          <p:nvPr>
            <p:ph idx="5" type="title"/>
          </p:nvPr>
        </p:nvSpPr>
        <p:spPr>
          <a:xfrm>
            <a:off x="5809599" y="3254175"/>
            <a:ext cx="22476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68" name="Google Shape;268;p8"/>
          <p:cNvSpPr txBox="1"/>
          <p:nvPr>
            <p:ph idx="6" type="subTitle"/>
          </p:nvPr>
        </p:nvSpPr>
        <p:spPr>
          <a:xfrm>
            <a:off x="5809598" y="3673150"/>
            <a:ext cx="2247600" cy="76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0" name="Google Shape;270;p9"/>
          <p:cNvGrpSpPr/>
          <p:nvPr/>
        </p:nvGrpSpPr>
        <p:grpSpPr>
          <a:xfrm>
            <a:off x="6895662" y="-41318"/>
            <a:ext cx="2323077" cy="5226443"/>
            <a:chOff x="6895662" y="-41318"/>
            <a:chExt cx="2323077" cy="5226443"/>
          </a:xfrm>
        </p:grpSpPr>
        <p:sp>
          <p:nvSpPr>
            <p:cNvPr id="271" name="Google Shape;271;p9"/>
            <p:cNvSpPr/>
            <p:nvPr/>
          </p:nvSpPr>
          <p:spPr>
            <a:xfrm>
              <a:off x="689567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9"/>
            <p:cNvSpPr/>
            <p:nvPr/>
          </p:nvSpPr>
          <p:spPr>
            <a:xfrm>
              <a:off x="747638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9"/>
            <p:cNvSpPr/>
            <p:nvPr/>
          </p:nvSpPr>
          <p:spPr>
            <a:xfrm>
              <a:off x="689566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9"/>
            <p:cNvSpPr/>
            <p:nvPr/>
          </p:nvSpPr>
          <p:spPr>
            <a:xfrm>
              <a:off x="747637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9"/>
            <p:cNvSpPr/>
            <p:nvPr/>
          </p:nvSpPr>
          <p:spPr>
            <a:xfrm>
              <a:off x="689567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9"/>
            <p:cNvSpPr/>
            <p:nvPr/>
          </p:nvSpPr>
          <p:spPr>
            <a:xfrm>
              <a:off x="747638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9"/>
            <p:cNvSpPr/>
            <p:nvPr/>
          </p:nvSpPr>
          <p:spPr>
            <a:xfrm>
              <a:off x="689567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9"/>
            <p:cNvSpPr/>
            <p:nvPr/>
          </p:nvSpPr>
          <p:spPr>
            <a:xfrm>
              <a:off x="747638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9"/>
            <p:cNvSpPr/>
            <p:nvPr/>
          </p:nvSpPr>
          <p:spPr>
            <a:xfrm>
              <a:off x="689567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9"/>
            <p:cNvSpPr/>
            <p:nvPr/>
          </p:nvSpPr>
          <p:spPr>
            <a:xfrm>
              <a:off x="747638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9"/>
            <p:cNvSpPr/>
            <p:nvPr/>
          </p:nvSpPr>
          <p:spPr>
            <a:xfrm>
              <a:off x="689567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9"/>
            <p:cNvSpPr/>
            <p:nvPr/>
          </p:nvSpPr>
          <p:spPr>
            <a:xfrm>
              <a:off x="747638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9"/>
            <p:cNvSpPr/>
            <p:nvPr/>
          </p:nvSpPr>
          <p:spPr>
            <a:xfrm>
              <a:off x="689567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9"/>
            <p:cNvSpPr/>
            <p:nvPr/>
          </p:nvSpPr>
          <p:spPr>
            <a:xfrm>
              <a:off x="747638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9"/>
            <p:cNvSpPr/>
            <p:nvPr/>
          </p:nvSpPr>
          <p:spPr>
            <a:xfrm>
              <a:off x="689567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9"/>
            <p:cNvSpPr/>
            <p:nvPr/>
          </p:nvSpPr>
          <p:spPr>
            <a:xfrm>
              <a:off x="747638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9"/>
            <p:cNvSpPr/>
            <p:nvPr/>
          </p:nvSpPr>
          <p:spPr>
            <a:xfrm>
              <a:off x="689567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9"/>
            <p:cNvSpPr/>
            <p:nvPr/>
          </p:nvSpPr>
          <p:spPr>
            <a:xfrm>
              <a:off x="747638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9" name="Google Shape;289;p9"/>
            <p:cNvGrpSpPr/>
            <p:nvPr/>
          </p:nvGrpSpPr>
          <p:grpSpPr>
            <a:xfrm>
              <a:off x="8057212" y="-41318"/>
              <a:ext cx="1161527" cy="5226443"/>
              <a:chOff x="8057212" y="-41318"/>
              <a:chExt cx="1161527" cy="5226443"/>
            </a:xfrm>
          </p:grpSpPr>
          <p:sp>
            <p:nvSpPr>
              <p:cNvPr id="290" name="Google Shape;290;p9"/>
              <p:cNvSpPr/>
              <p:nvPr/>
            </p:nvSpPr>
            <p:spPr>
              <a:xfrm>
                <a:off x="8057222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1" name="Google Shape;291;p9"/>
              <p:cNvSpPr/>
              <p:nvPr/>
            </p:nvSpPr>
            <p:spPr>
              <a:xfrm>
                <a:off x="8637939" y="460432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2" name="Google Shape;292;p9"/>
              <p:cNvSpPr/>
              <p:nvPr/>
            </p:nvSpPr>
            <p:spPr>
              <a:xfrm>
                <a:off x="8057212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3" name="Google Shape;293;p9"/>
              <p:cNvSpPr/>
              <p:nvPr/>
            </p:nvSpPr>
            <p:spPr>
              <a:xfrm>
                <a:off x="8637925" y="-41318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4" name="Google Shape;294;p9"/>
              <p:cNvSpPr/>
              <p:nvPr/>
            </p:nvSpPr>
            <p:spPr>
              <a:xfrm>
                <a:off x="8057222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5" name="Google Shape;295;p9"/>
              <p:cNvSpPr/>
              <p:nvPr/>
            </p:nvSpPr>
            <p:spPr>
              <a:xfrm>
                <a:off x="8637939" y="539400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6" name="Google Shape;296;p9"/>
              <p:cNvSpPr/>
              <p:nvPr/>
            </p:nvSpPr>
            <p:spPr>
              <a:xfrm>
                <a:off x="8057222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7" name="Google Shape;297;p9"/>
              <p:cNvSpPr/>
              <p:nvPr/>
            </p:nvSpPr>
            <p:spPr>
              <a:xfrm>
                <a:off x="8637939" y="1120101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8" name="Google Shape;298;p9"/>
              <p:cNvSpPr/>
              <p:nvPr/>
            </p:nvSpPr>
            <p:spPr>
              <a:xfrm>
                <a:off x="8057222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99" name="Google Shape;299;p9"/>
              <p:cNvSpPr/>
              <p:nvPr/>
            </p:nvSpPr>
            <p:spPr>
              <a:xfrm>
                <a:off x="8637939" y="1700802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0" name="Google Shape;300;p9"/>
              <p:cNvSpPr/>
              <p:nvPr/>
            </p:nvSpPr>
            <p:spPr>
              <a:xfrm>
                <a:off x="8057222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1" name="Google Shape;301;p9"/>
              <p:cNvSpPr/>
              <p:nvPr/>
            </p:nvSpPr>
            <p:spPr>
              <a:xfrm>
                <a:off x="8637939" y="2281503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2" name="Google Shape;302;p9"/>
              <p:cNvSpPr/>
              <p:nvPr/>
            </p:nvSpPr>
            <p:spPr>
              <a:xfrm>
                <a:off x="8057222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9"/>
              <p:cNvSpPr/>
              <p:nvPr/>
            </p:nvSpPr>
            <p:spPr>
              <a:xfrm>
                <a:off x="8637939" y="2862205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9"/>
              <p:cNvSpPr/>
              <p:nvPr/>
            </p:nvSpPr>
            <p:spPr>
              <a:xfrm>
                <a:off x="8057222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9"/>
              <p:cNvSpPr/>
              <p:nvPr/>
            </p:nvSpPr>
            <p:spPr>
              <a:xfrm>
                <a:off x="8637939" y="3442906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9"/>
              <p:cNvSpPr/>
              <p:nvPr/>
            </p:nvSpPr>
            <p:spPr>
              <a:xfrm>
                <a:off x="8057222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9"/>
              <p:cNvSpPr/>
              <p:nvPr/>
            </p:nvSpPr>
            <p:spPr>
              <a:xfrm>
                <a:off x="8637939" y="4023607"/>
                <a:ext cx="580800" cy="580800"/>
              </a:xfrm>
              <a:prstGeom prst="rect">
                <a:avLst/>
              </a:prstGeom>
              <a:solidFill>
                <a:schemeClr val="lt1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308" name="Google Shape;308;p9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09" name="Google Shape;309;p9"/>
          <p:cNvSpPr txBox="1"/>
          <p:nvPr>
            <p:ph idx="2" type="title"/>
          </p:nvPr>
        </p:nvSpPr>
        <p:spPr>
          <a:xfrm>
            <a:off x="1603550" y="1568350"/>
            <a:ext cx="324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0" name="Google Shape;310;p9"/>
          <p:cNvSpPr txBox="1"/>
          <p:nvPr>
            <p:ph idx="3" type="title"/>
          </p:nvPr>
        </p:nvSpPr>
        <p:spPr>
          <a:xfrm>
            <a:off x="1603550" y="3073875"/>
            <a:ext cx="324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b="0" sz="25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1" name="Google Shape;311;p9"/>
          <p:cNvSpPr txBox="1"/>
          <p:nvPr>
            <p:ph idx="1" type="subTitle"/>
          </p:nvPr>
        </p:nvSpPr>
        <p:spPr>
          <a:xfrm>
            <a:off x="1603550" y="3555500"/>
            <a:ext cx="3240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12" name="Google Shape;312;p9"/>
          <p:cNvSpPr txBox="1"/>
          <p:nvPr>
            <p:ph idx="4" type="subTitle"/>
          </p:nvPr>
        </p:nvSpPr>
        <p:spPr>
          <a:xfrm>
            <a:off x="1603550" y="2049975"/>
            <a:ext cx="3240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4" name="Google Shape;314;p10"/>
          <p:cNvGrpSpPr/>
          <p:nvPr/>
        </p:nvGrpSpPr>
        <p:grpSpPr>
          <a:xfrm>
            <a:off x="-74738" y="-41318"/>
            <a:ext cx="580810" cy="5226443"/>
            <a:chOff x="-74738" y="-41318"/>
            <a:chExt cx="580810" cy="5226443"/>
          </a:xfrm>
        </p:grpSpPr>
        <p:sp>
          <p:nvSpPr>
            <p:cNvPr id="315" name="Google Shape;315;p10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10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10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10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10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10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10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10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10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24" name="Google Shape;324;p10"/>
          <p:cNvGrpSpPr/>
          <p:nvPr/>
        </p:nvGrpSpPr>
        <p:grpSpPr>
          <a:xfrm>
            <a:off x="8637062" y="-41318"/>
            <a:ext cx="580810" cy="5226443"/>
            <a:chOff x="-74738" y="-41318"/>
            <a:chExt cx="580810" cy="5226443"/>
          </a:xfrm>
        </p:grpSpPr>
        <p:sp>
          <p:nvSpPr>
            <p:cNvPr id="325" name="Google Shape;325;p10"/>
            <p:cNvSpPr/>
            <p:nvPr/>
          </p:nvSpPr>
          <p:spPr>
            <a:xfrm>
              <a:off x="-74728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10"/>
            <p:cNvSpPr/>
            <p:nvPr/>
          </p:nvSpPr>
          <p:spPr>
            <a:xfrm>
              <a:off x="-74738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10"/>
            <p:cNvSpPr/>
            <p:nvPr/>
          </p:nvSpPr>
          <p:spPr>
            <a:xfrm>
              <a:off x="-74728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10"/>
            <p:cNvSpPr/>
            <p:nvPr/>
          </p:nvSpPr>
          <p:spPr>
            <a:xfrm>
              <a:off x="-74728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10"/>
            <p:cNvSpPr/>
            <p:nvPr/>
          </p:nvSpPr>
          <p:spPr>
            <a:xfrm>
              <a:off x="-74728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10"/>
            <p:cNvSpPr/>
            <p:nvPr/>
          </p:nvSpPr>
          <p:spPr>
            <a:xfrm>
              <a:off x="-74728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10"/>
            <p:cNvSpPr/>
            <p:nvPr/>
          </p:nvSpPr>
          <p:spPr>
            <a:xfrm>
              <a:off x="-74728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10"/>
            <p:cNvSpPr/>
            <p:nvPr/>
          </p:nvSpPr>
          <p:spPr>
            <a:xfrm>
              <a:off x="-74728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10"/>
            <p:cNvSpPr/>
            <p:nvPr/>
          </p:nvSpPr>
          <p:spPr>
            <a:xfrm>
              <a:off x="-74728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34" name="Google Shape;334;p10"/>
          <p:cNvSpPr txBox="1"/>
          <p:nvPr>
            <p:ph type="title"/>
          </p:nvPr>
        </p:nvSpPr>
        <p:spPr>
          <a:xfrm>
            <a:off x="-124050" y="539850"/>
            <a:ext cx="9392100" cy="5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35" name="Google Shape;335;p10"/>
          <p:cNvSpPr txBox="1"/>
          <p:nvPr>
            <p:ph idx="2" type="title"/>
          </p:nvPr>
        </p:nvSpPr>
        <p:spPr>
          <a:xfrm>
            <a:off x="713100" y="1501375"/>
            <a:ext cx="181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6" name="Google Shape;336;p10"/>
          <p:cNvSpPr txBox="1"/>
          <p:nvPr>
            <p:ph idx="1" type="subTitle"/>
          </p:nvPr>
        </p:nvSpPr>
        <p:spPr>
          <a:xfrm>
            <a:off x="713100" y="1900675"/>
            <a:ext cx="18108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37" name="Google Shape;337;p10"/>
          <p:cNvSpPr txBox="1"/>
          <p:nvPr>
            <p:ph idx="3" type="title"/>
          </p:nvPr>
        </p:nvSpPr>
        <p:spPr>
          <a:xfrm>
            <a:off x="2682130" y="1501375"/>
            <a:ext cx="181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38" name="Google Shape;338;p10"/>
          <p:cNvSpPr txBox="1"/>
          <p:nvPr>
            <p:ph idx="4" type="subTitle"/>
          </p:nvPr>
        </p:nvSpPr>
        <p:spPr>
          <a:xfrm>
            <a:off x="2682128" y="1900675"/>
            <a:ext cx="18108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39" name="Google Shape;339;p10"/>
          <p:cNvSpPr txBox="1"/>
          <p:nvPr>
            <p:ph idx="5" type="title"/>
          </p:nvPr>
        </p:nvSpPr>
        <p:spPr>
          <a:xfrm>
            <a:off x="6620181" y="1501375"/>
            <a:ext cx="181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0" name="Google Shape;340;p10"/>
          <p:cNvSpPr txBox="1"/>
          <p:nvPr>
            <p:ph idx="6" type="subTitle"/>
          </p:nvPr>
        </p:nvSpPr>
        <p:spPr>
          <a:xfrm>
            <a:off x="6620181" y="1900675"/>
            <a:ext cx="18108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  <p:sp>
        <p:nvSpPr>
          <p:cNvPr id="341" name="Google Shape;341;p10"/>
          <p:cNvSpPr txBox="1"/>
          <p:nvPr>
            <p:ph idx="7" type="title"/>
          </p:nvPr>
        </p:nvSpPr>
        <p:spPr>
          <a:xfrm>
            <a:off x="4651157" y="1501375"/>
            <a:ext cx="1810800" cy="3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42" name="Google Shape;342;p10"/>
          <p:cNvSpPr txBox="1"/>
          <p:nvPr>
            <p:ph idx="8" type="subTitle"/>
          </p:nvPr>
        </p:nvSpPr>
        <p:spPr>
          <a:xfrm>
            <a:off x="4651154" y="1900675"/>
            <a:ext cx="18108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100" y="445025"/>
            <a:ext cx="77178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100" y="1152475"/>
            <a:ext cx="77178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30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b="0" i="0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1pPr>
            <a:lvl2pPr indent="-3302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b="0" i="0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2pPr>
            <a:lvl3pPr indent="-3302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b="0" i="0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3pPr>
            <a:lvl4pPr indent="-3302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b="0" i="0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4pPr>
            <a:lvl5pPr indent="-3302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b="0" i="0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5pPr>
            <a:lvl6pPr indent="-3302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■"/>
              <a:defRPr b="0" i="0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6pPr>
            <a:lvl7pPr indent="-3302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●"/>
              <a:defRPr b="0" i="0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7pPr>
            <a:lvl8pPr indent="-3302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Dosis"/>
              <a:buChar char="○"/>
              <a:defRPr b="0" i="0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8pPr>
            <a:lvl9pPr indent="-3302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600"/>
              <a:buFont typeface="Dosis"/>
              <a:buChar char="■"/>
              <a:defRPr b="0" i="0" sz="1600" u="none" cap="none" strike="noStrike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2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jpg"/><Relationship Id="rId4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Relationship Id="rId4" Type="http://schemas.openxmlformats.org/officeDocument/2006/relationships/image" Target="../media/image23.png"/><Relationship Id="rId9" Type="http://schemas.openxmlformats.org/officeDocument/2006/relationships/image" Target="../media/image18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19.png"/><Relationship Id="rId8" Type="http://schemas.openxmlformats.org/officeDocument/2006/relationships/image" Target="../media/image17.png"/><Relationship Id="rId11" Type="http://schemas.openxmlformats.org/officeDocument/2006/relationships/image" Target="../media/image22.png"/><Relationship Id="rId10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9" Type="http://schemas.openxmlformats.org/officeDocument/2006/relationships/image" Target="../media/image22.png"/><Relationship Id="rId5" Type="http://schemas.openxmlformats.org/officeDocument/2006/relationships/image" Target="../media/image17.png"/><Relationship Id="rId6" Type="http://schemas.openxmlformats.org/officeDocument/2006/relationships/image" Target="../media/image26.png"/><Relationship Id="rId7" Type="http://schemas.openxmlformats.org/officeDocument/2006/relationships/image" Target="../media/image36.png"/><Relationship Id="rId8" Type="http://schemas.openxmlformats.org/officeDocument/2006/relationships/image" Target="../media/image2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19.png"/><Relationship Id="rId5" Type="http://schemas.openxmlformats.org/officeDocument/2006/relationships/image" Target="../media/image17.png"/><Relationship Id="rId6" Type="http://schemas.openxmlformats.org/officeDocument/2006/relationships/image" Target="../media/image18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3.png"/><Relationship Id="rId4" Type="http://schemas.openxmlformats.org/officeDocument/2006/relationships/image" Target="../media/image24.png"/><Relationship Id="rId5" Type="http://schemas.openxmlformats.org/officeDocument/2006/relationships/image" Target="../media/image37.jpg"/><Relationship Id="rId6" Type="http://schemas.openxmlformats.org/officeDocument/2006/relationships/image" Target="../media/image29.png"/><Relationship Id="rId7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23.png"/><Relationship Id="rId6" Type="http://schemas.openxmlformats.org/officeDocument/2006/relationships/image" Target="../media/image19.png"/><Relationship Id="rId7" Type="http://schemas.openxmlformats.org/officeDocument/2006/relationships/image" Target="../media/image32.png"/><Relationship Id="rId8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Relationship Id="rId4" Type="http://schemas.openxmlformats.org/officeDocument/2006/relationships/image" Target="../media/image27.png"/><Relationship Id="rId9" Type="http://schemas.openxmlformats.org/officeDocument/2006/relationships/image" Target="../media/image42.png"/><Relationship Id="rId5" Type="http://schemas.openxmlformats.org/officeDocument/2006/relationships/image" Target="../media/image35.png"/><Relationship Id="rId6" Type="http://schemas.openxmlformats.org/officeDocument/2006/relationships/image" Target="../media/image9.png"/><Relationship Id="rId7" Type="http://schemas.openxmlformats.org/officeDocument/2006/relationships/image" Target="../media/image19.png"/><Relationship Id="rId8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png"/><Relationship Id="rId4" Type="http://schemas.openxmlformats.org/officeDocument/2006/relationships/image" Target="../media/image3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46.gif"/><Relationship Id="rId4" Type="http://schemas.openxmlformats.org/officeDocument/2006/relationships/image" Target="../media/image7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7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0.gif"/><Relationship Id="rId4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1.jpg"/><Relationship Id="rId4" Type="http://schemas.openxmlformats.org/officeDocument/2006/relationships/image" Target="../media/image49.png"/><Relationship Id="rId5" Type="http://schemas.openxmlformats.org/officeDocument/2006/relationships/image" Target="../media/image69.png"/><Relationship Id="rId6" Type="http://schemas.openxmlformats.org/officeDocument/2006/relationships/image" Target="../media/image63.png"/><Relationship Id="rId7" Type="http://schemas.openxmlformats.org/officeDocument/2006/relationships/image" Target="../media/image4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8.png"/><Relationship Id="rId4" Type="http://schemas.openxmlformats.org/officeDocument/2006/relationships/image" Target="../media/image45.png"/><Relationship Id="rId5" Type="http://schemas.openxmlformats.org/officeDocument/2006/relationships/image" Target="../media/image51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3.png"/><Relationship Id="rId4" Type="http://schemas.openxmlformats.org/officeDocument/2006/relationships/image" Target="../media/image55.png"/><Relationship Id="rId5" Type="http://schemas.openxmlformats.org/officeDocument/2006/relationships/image" Target="../media/image6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56.png"/><Relationship Id="rId4" Type="http://schemas.openxmlformats.org/officeDocument/2006/relationships/image" Target="../media/image6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.jp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7.png"/><Relationship Id="rId4" Type="http://schemas.openxmlformats.org/officeDocument/2006/relationships/image" Target="../media/image5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8.png"/><Relationship Id="rId4" Type="http://schemas.openxmlformats.org/officeDocument/2006/relationships/image" Target="../media/image3.png"/><Relationship Id="rId5" Type="http://schemas.openxmlformats.org/officeDocument/2006/relationships/image" Target="../media/image6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66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1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64.png"/><Relationship Id="rId7" Type="http://schemas.openxmlformats.org/officeDocument/2006/relationships/image" Target="../media/image68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5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75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98.jpg"/><Relationship Id="rId4" Type="http://schemas.openxmlformats.org/officeDocument/2006/relationships/image" Target="../media/image10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77.jpg"/><Relationship Id="rId4" Type="http://schemas.openxmlformats.org/officeDocument/2006/relationships/image" Target="../media/image7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7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5.png"/><Relationship Id="rId4" Type="http://schemas.openxmlformats.org/officeDocument/2006/relationships/image" Target="../media/image51.png"/><Relationship Id="rId5" Type="http://schemas.openxmlformats.org/officeDocument/2006/relationships/image" Target="../media/image58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5.png"/><Relationship Id="rId4" Type="http://schemas.openxmlformats.org/officeDocument/2006/relationships/image" Target="../media/image53.png"/><Relationship Id="rId5" Type="http://schemas.openxmlformats.org/officeDocument/2006/relationships/image" Target="../media/image62.jp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127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72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80.png"/><Relationship Id="rId4" Type="http://schemas.openxmlformats.org/officeDocument/2006/relationships/image" Target="../media/image82.png"/><Relationship Id="rId5" Type="http://schemas.openxmlformats.org/officeDocument/2006/relationships/image" Target="../media/image83.png"/><Relationship Id="rId6" Type="http://schemas.openxmlformats.org/officeDocument/2006/relationships/image" Target="../media/image1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6.png"/><Relationship Id="rId4" Type="http://schemas.openxmlformats.org/officeDocument/2006/relationships/image" Target="../media/image90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92.png"/><Relationship Id="rId4" Type="http://schemas.openxmlformats.org/officeDocument/2006/relationships/image" Target="../media/image87.png"/><Relationship Id="rId5" Type="http://schemas.openxmlformats.org/officeDocument/2006/relationships/image" Target="../media/image95.png"/><Relationship Id="rId6" Type="http://schemas.openxmlformats.org/officeDocument/2006/relationships/image" Target="../media/image9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5" Type="http://schemas.openxmlformats.org/officeDocument/2006/relationships/image" Target="../media/image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00.png"/><Relationship Id="rId4" Type="http://schemas.openxmlformats.org/officeDocument/2006/relationships/image" Target="../media/image97.png"/><Relationship Id="rId5" Type="http://schemas.openxmlformats.org/officeDocument/2006/relationships/image" Target="../media/image93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03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02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2.png"/><Relationship Id="rId4" Type="http://schemas.openxmlformats.org/officeDocument/2006/relationships/image" Target="../media/image105.png"/><Relationship Id="rId5" Type="http://schemas.openxmlformats.org/officeDocument/2006/relationships/image" Target="../media/image99.png"/><Relationship Id="rId6" Type="http://schemas.openxmlformats.org/officeDocument/2006/relationships/image" Target="../media/image104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4.png"/><Relationship Id="rId4" Type="http://schemas.openxmlformats.org/officeDocument/2006/relationships/image" Target="../media/image5.png"/><Relationship Id="rId5" Type="http://schemas.openxmlformats.org/officeDocument/2006/relationships/image" Target="../media/image32.png"/><Relationship Id="rId6" Type="http://schemas.openxmlformats.org/officeDocument/2006/relationships/image" Target="../media/image106.png"/><Relationship Id="rId7" Type="http://schemas.openxmlformats.org/officeDocument/2006/relationships/image" Target="../media/image118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35.png"/><Relationship Id="rId4" Type="http://schemas.openxmlformats.org/officeDocument/2006/relationships/image" Target="../media/image9.png"/><Relationship Id="rId5" Type="http://schemas.openxmlformats.org/officeDocument/2006/relationships/image" Target="../media/image123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2.png"/><Relationship Id="rId4" Type="http://schemas.openxmlformats.org/officeDocument/2006/relationships/image" Target="../media/image110.gif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://drive.google.com/file/d/1Chzc5QWl5fGK4kBPgTlsiPxB8Ep5aD5W/view" TargetMode="External"/><Relationship Id="rId4" Type="http://schemas.openxmlformats.org/officeDocument/2006/relationships/image" Target="../media/image9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5.png"/><Relationship Id="rId5" Type="http://schemas.openxmlformats.org/officeDocument/2006/relationships/image" Target="../media/image9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107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1.png"/><Relationship Id="rId4" Type="http://schemas.openxmlformats.org/officeDocument/2006/relationships/image" Target="../media/image108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11.png"/><Relationship Id="rId4" Type="http://schemas.openxmlformats.org/officeDocument/2006/relationships/image" Target="../media/image11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9.png"/><Relationship Id="rId4" Type="http://schemas.openxmlformats.org/officeDocument/2006/relationships/image" Target="../media/image121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11.png"/><Relationship Id="rId4" Type="http://schemas.openxmlformats.org/officeDocument/2006/relationships/image" Target="../media/image115.png"/><Relationship Id="rId5" Type="http://schemas.openxmlformats.org/officeDocument/2006/relationships/image" Target="../media/image113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11.png"/><Relationship Id="rId4" Type="http://schemas.openxmlformats.org/officeDocument/2006/relationships/image" Target="../media/image111.png"/><Relationship Id="rId5" Type="http://schemas.openxmlformats.org/officeDocument/2006/relationships/image" Target="../media/image116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1.png"/><Relationship Id="rId4" Type="http://schemas.openxmlformats.org/officeDocument/2006/relationships/image" Target="../media/image112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17.png"/><Relationship Id="rId4" Type="http://schemas.openxmlformats.org/officeDocument/2006/relationships/image" Target="../media/image120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22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9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25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124.png"/><Relationship Id="rId4" Type="http://schemas.openxmlformats.org/officeDocument/2006/relationships/image" Target="../media/image126.pn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133.png"/><Relationship Id="rId4" Type="http://schemas.openxmlformats.org/officeDocument/2006/relationships/image" Target="../media/image135.png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129.png"/><Relationship Id="rId4" Type="http://schemas.openxmlformats.org/officeDocument/2006/relationships/image" Target="../media/image128.png"/><Relationship Id="rId5" Type="http://schemas.openxmlformats.org/officeDocument/2006/relationships/image" Target="../media/image137.png"/><Relationship Id="rId6" Type="http://schemas.openxmlformats.org/officeDocument/2006/relationships/image" Target="../media/image131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30.png"/><Relationship Id="rId4" Type="http://schemas.openxmlformats.org/officeDocument/2006/relationships/image" Target="../media/image138.png"/><Relationship Id="rId5" Type="http://schemas.openxmlformats.org/officeDocument/2006/relationships/image" Target="../media/image132.png"/><Relationship Id="rId6" Type="http://schemas.openxmlformats.org/officeDocument/2006/relationships/image" Target="../media/image136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41.png"/><Relationship Id="rId4" Type="http://schemas.openxmlformats.org/officeDocument/2006/relationships/image" Target="../media/image134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50.gif"/><Relationship Id="rId4" Type="http://schemas.openxmlformats.org/officeDocument/2006/relationships/image" Target="../media/image144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46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43.jpg"/><Relationship Id="rId4" Type="http://schemas.openxmlformats.org/officeDocument/2006/relationships/image" Target="../media/image145.jpg"/><Relationship Id="rId5" Type="http://schemas.openxmlformats.org/officeDocument/2006/relationships/image" Target="../media/image140.jpg"/><Relationship Id="rId6" Type="http://schemas.openxmlformats.org/officeDocument/2006/relationships/image" Target="../media/image139.jpg"/><Relationship Id="rId7" Type="http://schemas.openxmlformats.org/officeDocument/2006/relationships/image" Target="../media/image142.png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77.jpg"/><Relationship Id="rId4" Type="http://schemas.openxmlformats.org/officeDocument/2006/relationships/image" Target="../media/image7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617" name="Shape 1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8" name="Google Shape;1618;p33"/>
          <p:cNvSpPr txBox="1"/>
          <p:nvPr>
            <p:ph type="ctrTitle"/>
          </p:nvPr>
        </p:nvSpPr>
        <p:spPr>
          <a:xfrm>
            <a:off x="951051" y="847750"/>
            <a:ext cx="3354000" cy="29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</a:pPr>
            <a:r>
              <a:rPr b="1" lang="en" sz="6800"/>
              <a:t>네 식물</a:t>
            </a:r>
            <a:r>
              <a:rPr b="1" lang="en" sz="6800">
                <a:solidFill>
                  <a:schemeClr val="dk1"/>
                </a:solidFill>
              </a:rPr>
              <a:t> </a:t>
            </a:r>
            <a:r>
              <a:rPr b="1" lang="en" sz="6800">
                <a:solidFill>
                  <a:schemeClr val="accent1"/>
                </a:solidFill>
              </a:rPr>
              <a:t>내가</a:t>
            </a:r>
            <a:r>
              <a:rPr b="1" lang="en" sz="6800">
                <a:solidFill>
                  <a:schemeClr val="dk1"/>
                </a:solidFill>
              </a:rPr>
              <a:t> </a:t>
            </a:r>
            <a:r>
              <a:rPr b="1" lang="en" sz="6800"/>
              <a:t>살려</a:t>
            </a:r>
            <a:endParaRPr b="1" sz="6800">
              <a:solidFill>
                <a:schemeClr val="dk1"/>
              </a:solidFill>
            </a:endParaRPr>
          </a:p>
        </p:txBody>
      </p:sp>
      <p:sp>
        <p:nvSpPr>
          <p:cNvPr id="1619" name="Google Shape;1619;p33"/>
          <p:cNvSpPr txBox="1"/>
          <p:nvPr>
            <p:ph idx="1" type="subTitle"/>
          </p:nvPr>
        </p:nvSpPr>
        <p:spPr>
          <a:xfrm>
            <a:off x="1087398" y="4024725"/>
            <a:ext cx="3484200" cy="5793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b="1" lang="en" sz="1500">
                <a:latin typeface="Mako"/>
                <a:ea typeface="Mako"/>
                <a:cs typeface="Mako"/>
                <a:sym typeface="Mako"/>
              </a:rPr>
              <a:t>내 식물의 무병장수</a:t>
            </a:r>
            <a:endParaRPr b="1" sz="1500">
              <a:latin typeface="Mako"/>
              <a:ea typeface="Mako"/>
              <a:cs typeface="Mako"/>
              <a:sym typeface="Mako"/>
            </a:endParaRPr>
          </a:p>
        </p:txBody>
      </p:sp>
      <p:pic>
        <p:nvPicPr>
          <p:cNvPr id="1620" name="Google Shape;1620;p33"/>
          <p:cNvPicPr preferRelativeResize="0"/>
          <p:nvPr/>
        </p:nvPicPr>
        <p:blipFill rotWithShape="1">
          <a:blip r:embed="rId3">
            <a:alphaModFix/>
          </a:blip>
          <a:srcRect b="7813" l="25490" r="30355" t="7813"/>
          <a:stretch/>
        </p:blipFill>
        <p:spPr>
          <a:xfrm>
            <a:off x="5336600" y="472925"/>
            <a:ext cx="3295123" cy="4197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8" name="Shape 1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9" name="Google Shape;1819;p42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화분모습</a:t>
            </a:r>
            <a:endParaRPr b="1"/>
          </a:p>
        </p:txBody>
      </p:sp>
      <p:pic>
        <p:nvPicPr>
          <p:cNvPr id="1820" name="Google Shape;182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800" y="1350900"/>
            <a:ext cx="3657600" cy="365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1" name="Google Shape;1821;p42"/>
          <p:cNvPicPr preferRelativeResize="0"/>
          <p:nvPr/>
        </p:nvPicPr>
        <p:blipFill rotWithShape="1">
          <a:blip r:embed="rId4">
            <a:alphaModFix/>
          </a:blip>
          <a:srcRect b="15718" l="0" r="0" t="0"/>
          <a:stretch/>
        </p:blipFill>
        <p:spPr>
          <a:xfrm>
            <a:off x="4799225" y="1350900"/>
            <a:ext cx="3657601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5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6" name="Google Shape;182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75" y="1122300"/>
            <a:ext cx="8172775" cy="40212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7" name="Google Shape;1827;p43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식물 선택</a:t>
            </a:r>
            <a:endParaRPr b="1"/>
          </a:p>
        </p:txBody>
      </p:sp>
      <p:grpSp>
        <p:nvGrpSpPr>
          <p:cNvPr id="1828" name="Google Shape;1828;p43"/>
          <p:cNvGrpSpPr/>
          <p:nvPr/>
        </p:nvGrpSpPr>
        <p:grpSpPr>
          <a:xfrm>
            <a:off x="2293322" y="1075861"/>
            <a:ext cx="4492884" cy="2108115"/>
            <a:chOff x="2003975" y="2739514"/>
            <a:chExt cx="4860325" cy="2280523"/>
          </a:xfrm>
        </p:grpSpPr>
        <p:pic>
          <p:nvPicPr>
            <p:cNvPr id="1829" name="Google Shape;182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003975" y="3155388"/>
              <a:ext cx="1063428" cy="18646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0" name="Google Shape;183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3945823" y="3165309"/>
              <a:ext cx="1063428" cy="1844835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1" name="Google Shape;1831;p43"/>
            <p:cNvCxnSpPr>
              <a:stCxn id="1829" idx="3"/>
              <a:endCxn id="1830" idx="1"/>
            </p:cNvCxnSpPr>
            <p:nvPr/>
          </p:nvCxnSpPr>
          <p:spPr>
            <a:xfrm>
              <a:off x="3067402" y="4087712"/>
              <a:ext cx="8784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pic>
          <p:nvPicPr>
            <p:cNvPr id="1832" name="Google Shape;1832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831553" y="3178052"/>
              <a:ext cx="1032746" cy="1819336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33" name="Google Shape;1833;p43"/>
            <p:cNvCxnSpPr>
              <a:stCxn id="1830" idx="3"/>
              <a:endCxn id="1832" idx="1"/>
            </p:cNvCxnSpPr>
            <p:nvPr/>
          </p:nvCxnSpPr>
          <p:spPr>
            <a:xfrm>
              <a:off x="5009250" y="4087726"/>
              <a:ext cx="822300" cy="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34" name="Google Shape;1834;p43"/>
            <p:cNvSpPr txBox="1"/>
            <p:nvPr/>
          </p:nvSpPr>
          <p:spPr>
            <a:xfrm>
              <a:off x="3788150" y="2739514"/>
              <a:ext cx="1460400" cy="38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Dosis"/>
                  <a:ea typeface="Dosis"/>
                  <a:cs typeface="Dosis"/>
                  <a:sym typeface="Dosis"/>
                </a:rPr>
                <a:t>식물 선택 과정(앱)</a:t>
              </a:r>
              <a:endParaRPr b="1" sz="1100"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835" name="Google Shape;1835;p43"/>
            <p:cNvSpPr txBox="1"/>
            <p:nvPr/>
          </p:nvSpPr>
          <p:spPr>
            <a:xfrm>
              <a:off x="3067406" y="3656600"/>
              <a:ext cx="878400" cy="33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Dosis"/>
                  <a:ea typeface="Dosis"/>
                  <a:cs typeface="Dosis"/>
                  <a:sym typeface="Dosis"/>
                </a:rPr>
                <a:t>Add pot 선택</a:t>
              </a:r>
              <a:endParaRPr b="1" sz="100"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836" name="Google Shape;1836;p43"/>
            <p:cNvSpPr txBox="1"/>
            <p:nvPr/>
          </p:nvSpPr>
          <p:spPr>
            <a:xfrm>
              <a:off x="4981206" y="3610400"/>
              <a:ext cx="878400" cy="5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Dosis"/>
                  <a:ea typeface="Dosis"/>
                  <a:cs typeface="Dosis"/>
                  <a:sym typeface="Dosis"/>
                </a:rPr>
                <a:t>화분 정보 입력 후 추가 완료 선택</a:t>
              </a:r>
              <a:endParaRPr b="1" sz="100"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1837" name="Google Shape;1837;p43"/>
          <p:cNvGrpSpPr/>
          <p:nvPr/>
        </p:nvGrpSpPr>
        <p:grpSpPr>
          <a:xfrm>
            <a:off x="641031" y="3164870"/>
            <a:ext cx="7861818" cy="1922275"/>
            <a:chOff x="786650" y="596124"/>
            <a:chExt cx="6623825" cy="1619576"/>
          </a:xfrm>
        </p:grpSpPr>
        <p:pic>
          <p:nvPicPr>
            <p:cNvPr id="1838" name="Google Shape;1838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935201" y="728894"/>
              <a:ext cx="1285734" cy="12803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39" name="Google Shape;1839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3459522" y="955363"/>
              <a:ext cx="954913" cy="869519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40" name="Google Shape;1840;p43"/>
            <p:cNvCxnSpPr>
              <a:stCxn id="1841" idx="3"/>
              <a:endCxn id="1839" idx="1"/>
            </p:cNvCxnSpPr>
            <p:nvPr/>
          </p:nvCxnSpPr>
          <p:spPr>
            <a:xfrm>
              <a:off x="2087874" y="1381872"/>
              <a:ext cx="1371600" cy="84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42" name="Google Shape;1842;p43"/>
            <p:cNvSpPr txBox="1"/>
            <p:nvPr/>
          </p:nvSpPr>
          <p:spPr>
            <a:xfrm>
              <a:off x="2275346" y="1082921"/>
              <a:ext cx="10716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Dosis"/>
                  <a:ea typeface="Dosis"/>
                  <a:cs typeface="Dosis"/>
                  <a:sym typeface="Dosis"/>
                </a:rPr>
                <a:t>1. </a:t>
              </a:r>
              <a:r>
                <a:rPr b="1" lang="en" sz="700">
                  <a:latin typeface="Dosis"/>
                  <a:ea typeface="Dosis"/>
                  <a:cs typeface="Dosis"/>
                  <a:sym typeface="Dosis"/>
                </a:rPr>
                <a:t>식물 선택시</a:t>
              </a:r>
              <a:endParaRPr b="1" sz="700">
                <a:latin typeface="Dosis"/>
                <a:ea typeface="Dosis"/>
                <a:cs typeface="Dosis"/>
                <a:sym typeface="Dosi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Dosis"/>
                  <a:ea typeface="Dosis"/>
                  <a:cs typeface="Dosis"/>
                  <a:sym typeface="Dosis"/>
                </a:rPr>
                <a:t>식물 모드 변경(mqtt)</a:t>
              </a:r>
              <a:endParaRPr b="1" sz="700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1843" name="Google Shape;184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6109999" y="876461"/>
              <a:ext cx="581254" cy="1102851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844" name="Google Shape;1844;p43"/>
            <p:cNvCxnSpPr/>
            <p:nvPr/>
          </p:nvCxnSpPr>
          <p:spPr>
            <a:xfrm flipH="1" rot="10800000">
              <a:off x="4526996" y="1178096"/>
              <a:ext cx="15831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845" name="Google Shape;1845;p43"/>
            <p:cNvSpPr txBox="1"/>
            <p:nvPr/>
          </p:nvSpPr>
          <p:spPr>
            <a:xfrm>
              <a:off x="4527000" y="845825"/>
              <a:ext cx="15831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Dosis"/>
                  <a:ea typeface="Dosis"/>
                  <a:cs typeface="Dosis"/>
                  <a:sym typeface="Dosis"/>
                </a:rPr>
                <a:t>2.LED ON/OFF시간, 물 공급량, 토양수분 기준 설정</a:t>
              </a:r>
              <a:endParaRPr b="1" sz="700"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846" name="Google Shape;1846;p43"/>
            <p:cNvSpPr txBox="1"/>
            <p:nvPr/>
          </p:nvSpPr>
          <p:spPr>
            <a:xfrm>
              <a:off x="786650" y="1878500"/>
              <a:ext cx="1583100" cy="3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Dosis"/>
                  <a:ea typeface="Dosis"/>
                  <a:cs typeface="Dosis"/>
                  <a:sym typeface="Dosis"/>
                </a:rPr>
                <a:t>식물 선택시</a:t>
              </a:r>
              <a:endParaRPr b="1" sz="700">
                <a:latin typeface="Dosis"/>
                <a:ea typeface="Dosis"/>
                <a:cs typeface="Dosis"/>
                <a:sym typeface="Dosi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Dosis"/>
                  <a:ea typeface="Dosis"/>
                  <a:cs typeface="Dosis"/>
                  <a:sym typeface="Dosis"/>
                </a:rPr>
                <a:t>온도, 조도, 토양습도 경고 기준 설정</a:t>
              </a:r>
              <a:endParaRPr b="1" sz="700">
                <a:latin typeface="Dosis"/>
                <a:ea typeface="Dosis"/>
                <a:cs typeface="Dosis"/>
                <a:sym typeface="Dosis"/>
              </a:endParaRPr>
            </a:p>
          </p:txBody>
        </p:sp>
        <p:cxnSp>
          <p:nvCxnSpPr>
            <p:cNvPr id="1847" name="Google Shape;1847;p43"/>
            <p:cNvCxnSpPr/>
            <p:nvPr/>
          </p:nvCxnSpPr>
          <p:spPr>
            <a:xfrm flipH="1" rot="10800000">
              <a:off x="4526996" y="1639119"/>
              <a:ext cx="1583100" cy="900"/>
            </a:xfrm>
            <a:prstGeom prst="straightConnector1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med" w="med" type="stealth"/>
              <a:tailEnd len="med" w="med" type="none"/>
            </a:ln>
          </p:spPr>
        </p:cxnSp>
        <p:sp>
          <p:nvSpPr>
            <p:cNvPr id="1848" name="Google Shape;1848;p43"/>
            <p:cNvSpPr txBox="1"/>
            <p:nvPr/>
          </p:nvSpPr>
          <p:spPr>
            <a:xfrm>
              <a:off x="4527008" y="1722418"/>
              <a:ext cx="15831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Dosis"/>
                  <a:ea typeface="Dosis"/>
                  <a:cs typeface="Dosis"/>
                  <a:sym typeface="Dosis"/>
                </a:rPr>
                <a:t>토양수분,  물탱크 수위, 조도 데이터 전송</a:t>
              </a:r>
              <a:endParaRPr b="1" sz="700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1849" name="Google Shape;1849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6829223" y="964342"/>
              <a:ext cx="581252" cy="104257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50" name="Google Shape;1850;p43"/>
            <p:cNvSpPr txBox="1"/>
            <p:nvPr/>
          </p:nvSpPr>
          <p:spPr>
            <a:xfrm>
              <a:off x="3193938" y="596124"/>
              <a:ext cx="1766400" cy="298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100">
                  <a:latin typeface="Dosis"/>
                  <a:ea typeface="Dosis"/>
                  <a:cs typeface="Dosis"/>
                  <a:sym typeface="Dosis"/>
                </a:rPr>
                <a:t>식물 선택 과정(RPI)</a:t>
              </a:r>
              <a:endParaRPr b="1" sz="1100">
                <a:latin typeface="Dosis"/>
                <a:ea typeface="Dosis"/>
                <a:cs typeface="Dosis"/>
                <a:sym typeface="Dosis"/>
              </a:endParaRPr>
            </a:p>
          </p:txBody>
        </p:sp>
        <p:grpSp>
          <p:nvGrpSpPr>
            <p:cNvPr id="1851" name="Google Shape;1851;p43"/>
            <p:cNvGrpSpPr/>
            <p:nvPr/>
          </p:nvGrpSpPr>
          <p:grpSpPr>
            <a:xfrm>
              <a:off x="1073973" y="793727"/>
              <a:ext cx="1013902" cy="1095042"/>
              <a:chOff x="6157973" y="2192154"/>
              <a:chExt cx="1660500" cy="1793386"/>
            </a:xfrm>
          </p:grpSpPr>
          <p:grpSp>
            <p:nvGrpSpPr>
              <p:cNvPr id="1852" name="Google Shape;1852;p43"/>
              <p:cNvGrpSpPr/>
              <p:nvPr/>
            </p:nvGrpSpPr>
            <p:grpSpPr>
              <a:xfrm>
                <a:off x="6157973" y="2192154"/>
                <a:ext cx="1660500" cy="1793386"/>
                <a:chOff x="6126073" y="2748454"/>
                <a:chExt cx="1660500" cy="1793386"/>
              </a:xfrm>
            </p:grpSpPr>
            <p:pic>
              <p:nvPicPr>
                <p:cNvPr id="1853" name="Google Shape;1853;p4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6516750" y="2748454"/>
                  <a:ext cx="873201" cy="133050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id="1841" name="Google Shape;1841;p4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6126073" y="2881515"/>
                  <a:ext cx="1660500" cy="16603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1854" name="Google Shape;1854;p43"/>
              <p:cNvSpPr/>
              <p:nvPr/>
            </p:nvSpPr>
            <p:spPr>
              <a:xfrm>
                <a:off x="6586877" y="2526741"/>
                <a:ext cx="797400" cy="12600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8" name="Shape 1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9" name="Google Shape;18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22" y="1122300"/>
            <a:ext cx="8069900" cy="34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60" name="Google Shape;1860;p44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조도 센서</a:t>
            </a:r>
            <a:endParaRPr b="1"/>
          </a:p>
        </p:txBody>
      </p:sp>
      <p:pic>
        <p:nvPicPr>
          <p:cNvPr id="1861" name="Google Shape;186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3909" y="2560325"/>
            <a:ext cx="706699" cy="7328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62" name="Google Shape;1862;p44"/>
          <p:cNvGrpSpPr/>
          <p:nvPr/>
        </p:nvGrpSpPr>
        <p:grpSpPr>
          <a:xfrm>
            <a:off x="1980349" y="1963104"/>
            <a:ext cx="1862594" cy="2254190"/>
            <a:chOff x="2059175" y="1787367"/>
            <a:chExt cx="2244900" cy="2716874"/>
          </a:xfrm>
        </p:grpSpPr>
        <p:grpSp>
          <p:nvGrpSpPr>
            <p:cNvPr id="1863" name="Google Shape;1863;p44"/>
            <p:cNvGrpSpPr/>
            <p:nvPr/>
          </p:nvGrpSpPr>
          <p:grpSpPr>
            <a:xfrm>
              <a:off x="2198675" y="1787367"/>
              <a:ext cx="1390344" cy="2716874"/>
              <a:chOff x="2222050" y="1998667"/>
              <a:chExt cx="1390344" cy="2716874"/>
            </a:xfrm>
          </p:grpSpPr>
          <p:pic>
            <p:nvPicPr>
              <p:cNvPr id="1864" name="Google Shape;1864;p44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253945" y="1998667"/>
                <a:ext cx="1358450" cy="271687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65" name="Google Shape;1865;p4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222050" y="3430325"/>
                <a:ext cx="264475" cy="2644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66" name="Google Shape;1866;p44"/>
            <p:cNvSpPr/>
            <p:nvPr/>
          </p:nvSpPr>
          <p:spPr>
            <a:xfrm>
              <a:off x="2059175" y="3105600"/>
              <a:ext cx="542400" cy="518400"/>
            </a:xfrm>
            <a:prstGeom prst="rect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67" name="Google Shape;1867;p44"/>
            <p:cNvCxnSpPr>
              <a:stCxn id="1866" idx="3"/>
              <a:endCxn id="1868" idx="1"/>
            </p:cNvCxnSpPr>
            <p:nvPr/>
          </p:nvCxnSpPr>
          <p:spPr>
            <a:xfrm flipH="1" rot="10800000">
              <a:off x="2601575" y="2948700"/>
              <a:ext cx="1702500" cy="416100"/>
            </a:xfrm>
            <a:prstGeom prst="straightConnector1">
              <a:avLst/>
            </a:prstGeom>
            <a:noFill/>
            <a:ln cap="flat" cmpd="sng" w="38100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pSp>
        <p:nvGrpSpPr>
          <p:cNvPr id="1869" name="Google Shape;1869;p44"/>
          <p:cNvGrpSpPr/>
          <p:nvPr/>
        </p:nvGrpSpPr>
        <p:grpSpPr>
          <a:xfrm>
            <a:off x="1013354" y="1459358"/>
            <a:ext cx="1271682" cy="2757944"/>
            <a:chOff x="221549" y="1180225"/>
            <a:chExt cx="1532701" cy="3324025"/>
          </a:xfrm>
        </p:grpSpPr>
        <p:sp>
          <p:nvSpPr>
            <p:cNvPr id="1870" name="Google Shape;1870;p44"/>
            <p:cNvSpPr/>
            <p:nvPr/>
          </p:nvSpPr>
          <p:spPr>
            <a:xfrm>
              <a:off x="733650" y="1180225"/>
              <a:ext cx="1020600" cy="909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1871" name="Google Shape;1871;p44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851500" y="1245013"/>
              <a:ext cx="779725" cy="7797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72" name="Google Shape;1872;p44"/>
            <p:cNvSpPr/>
            <p:nvPr/>
          </p:nvSpPr>
          <p:spPr>
            <a:xfrm>
              <a:off x="221549" y="1674625"/>
              <a:ext cx="777250" cy="2503975"/>
            </a:xfrm>
            <a:custGeom>
              <a:rect b="b" l="l" r="r" t="t"/>
              <a:pathLst>
                <a:path extrusionOk="0" h="100159" w="31090">
                  <a:moveTo>
                    <a:pt x="20803" y="0"/>
                  </a:moveTo>
                  <a:cubicBezTo>
                    <a:pt x="3139" y="3925"/>
                    <a:pt x="-4052" y="34093"/>
                    <a:pt x="2302" y="51036"/>
                  </a:cubicBezTo>
                  <a:cubicBezTo>
                    <a:pt x="7872" y="65890"/>
                    <a:pt x="28766" y="73290"/>
                    <a:pt x="31010" y="88995"/>
                  </a:cubicBezTo>
                  <a:cubicBezTo>
                    <a:pt x="31648" y="93462"/>
                    <a:pt x="26546" y="96968"/>
                    <a:pt x="23355" y="100159"/>
                  </a:cubicBezTo>
                </a:path>
              </a:pathLst>
            </a:cu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873" name="Google Shape;1873;p44"/>
            <p:cNvSpPr/>
            <p:nvPr/>
          </p:nvSpPr>
          <p:spPr>
            <a:xfrm>
              <a:off x="534275" y="4130750"/>
              <a:ext cx="706800" cy="373500"/>
            </a:xfrm>
            <a:prstGeom prst="rect">
              <a:avLst/>
            </a:prstGeom>
            <a:solidFill>
              <a:schemeClr val="dk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/>
                <a:t>LED</a:t>
              </a:r>
              <a:endParaRPr b="1"/>
            </a:p>
          </p:txBody>
        </p:sp>
      </p:grpSp>
      <p:grpSp>
        <p:nvGrpSpPr>
          <p:cNvPr id="1874" name="Google Shape;1874;p44"/>
          <p:cNvGrpSpPr/>
          <p:nvPr/>
        </p:nvGrpSpPr>
        <p:grpSpPr>
          <a:xfrm>
            <a:off x="7425597" y="2346620"/>
            <a:ext cx="1013902" cy="1095042"/>
            <a:chOff x="6157973" y="2249114"/>
            <a:chExt cx="1660500" cy="1793386"/>
          </a:xfrm>
        </p:grpSpPr>
        <p:grpSp>
          <p:nvGrpSpPr>
            <p:cNvPr id="1875" name="Google Shape;1875;p44"/>
            <p:cNvGrpSpPr/>
            <p:nvPr/>
          </p:nvGrpSpPr>
          <p:grpSpPr>
            <a:xfrm>
              <a:off x="6157973" y="2249114"/>
              <a:ext cx="1660500" cy="1793386"/>
              <a:chOff x="6126073" y="2805414"/>
              <a:chExt cx="1660500" cy="1793386"/>
            </a:xfrm>
          </p:grpSpPr>
          <p:pic>
            <p:nvPicPr>
              <p:cNvPr id="1876" name="Google Shape;1876;p44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516750" y="2805414"/>
                <a:ext cx="873201" cy="13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877" name="Google Shape;1877;p44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6126073" y="2938475"/>
                <a:ext cx="1660500" cy="16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878" name="Google Shape;1878;p44"/>
            <p:cNvSpPr/>
            <p:nvPr/>
          </p:nvSpPr>
          <p:spPr>
            <a:xfrm>
              <a:off x="6586877" y="2583701"/>
              <a:ext cx="797400" cy="126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1879" name="Google Shape;1879;p44"/>
          <p:cNvCxnSpPr>
            <a:stCxn id="1868" idx="3"/>
            <a:endCxn id="1861" idx="1"/>
          </p:cNvCxnSpPr>
          <p:nvPr/>
        </p:nvCxnSpPr>
        <p:spPr>
          <a:xfrm>
            <a:off x="4710523" y="2926753"/>
            <a:ext cx="1073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0" name="Google Shape;1880;p44"/>
          <p:cNvCxnSpPr>
            <a:stCxn id="1861" idx="3"/>
            <a:endCxn id="1878" idx="1"/>
          </p:cNvCxnSpPr>
          <p:nvPr/>
        </p:nvCxnSpPr>
        <p:spPr>
          <a:xfrm>
            <a:off x="6490609" y="2926738"/>
            <a:ext cx="1197000" cy="90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881" name="Google Shape;1881;p44"/>
          <p:cNvGrpSpPr/>
          <p:nvPr/>
        </p:nvGrpSpPr>
        <p:grpSpPr>
          <a:xfrm>
            <a:off x="3842822" y="2121200"/>
            <a:ext cx="867700" cy="1239403"/>
            <a:chOff x="3574350" y="2121200"/>
            <a:chExt cx="867700" cy="1239403"/>
          </a:xfrm>
        </p:grpSpPr>
        <p:pic>
          <p:nvPicPr>
            <p:cNvPr id="1868" name="Google Shape;1868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574350" y="2492903"/>
              <a:ext cx="867700" cy="867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82" name="Google Shape;1882;p44"/>
            <p:cNvSpPr txBox="1"/>
            <p:nvPr/>
          </p:nvSpPr>
          <p:spPr>
            <a:xfrm>
              <a:off x="3612400" y="2121200"/>
              <a:ext cx="7686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Dosis"/>
                  <a:ea typeface="Dosis"/>
                  <a:cs typeface="Dosis"/>
                  <a:sym typeface="Dosis"/>
                </a:rPr>
                <a:t>BH 1750</a:t>
              </a:r>
              <a:endParaRPr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1883" name="Google Shape;1883;p44"/>
          <p:cNvSpPr txBox="1"/>
          <p:nvPr/>
        </p:nvSpPr>
        <p:spPr>
          <a:xfrm>
            <a:off x="4730022" y="2354932"/>
            <a:ext cx="882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osis"/>
                <a:ea typeface="Dosis"/>
                <a:cs typeface="Dosis"/>
                <a:sym typeface="Dosis"/>
              </a:rPr>
              <a:t>1. 광원 데이터</a:t>
            </a:r>
            <a:endParaRPr b="1"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884" name="Google Shape;1884;p44"/>
          <p:cNvSpPr txBox="1"/>
          <p:nvPr/>
        </p:nvSpPr>
        <p:spPr>
          <a:xfrm>
            <a:off x="6543597" y="2354932"/>
            <a:ext cx="88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osis"/>
                <a:ea typeface="Dosis"/>
                <a:cs typeface="Dosis"/>
                <a:sym typeface="Dosis"/>
              </a:rPr>
              <a:t>2</a:t>
            </a:r>
            <a:r>
              <a:rPr b="1" lang="en" sz="1000">
                <a:latin typeface="Dosis"/>
                <a:ea typeface="Dosis"/>
                <a:cs typeface="Dosis"/>
                <a:sym typeface="Dosis"/>
              </a:rPr>
              <a:t>. 센서</a:t>
            </a:r>
            <a:r>
              <a:rPr b="1" lang="en" sz="1000">
                <a:latin typeface="Dosis"/>
                <a:ea typeface="Dosis"/>
                <a:cs typeface="Dosis"/>
                <a:sym typeface="Dosis"/>
              </a:rPr>
              <a:t>값 전송</a:t>
            </a:r>
            <a:endParaRPr b="1" sz="1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Dosis"/>
                <a:ea typeface="Dosis"/>
                <a:cs typeface="Dosis"/>
                <a:sym typeface="Dosis"/>
              </a:rPr>
              <a:t>(MQTT통신)</a:t>
            </a:r>
            <a:endParaRPr b="1" sz="10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885" name="Google Shape;1885;p44"/>
          <p:cNvCxnSpPr/>
          <p:nvPr/>
        </p:nvCxnSpPr>
        <p:spPr>
          <a:xfrm>
            <a:off x="1762350" y="2376375"/>
            <a:ext cx="111300" cy="5184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6" name="Google Shape;1886;p44"/>
          <p:cNvCxnSpPr/>
          <p:nvPr/>
        </p:nvCxnSpPr>
        <p:spPr>
          <a:xfrm>
            <a:off x="2153075" y="2097275"/>
            <a:ext cx="311100" cy="4146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7" name="Google Shape;1887;p44"/>
          <p:cNvCxnSpPr/>
          <p:nvPr/>
        </p:nvCxnSpPr>
        <p:spPr>
          <a:xfrm>
            <a:off x="2384325" y="1610850"/>
            <a:ext cx="550200" cy="2871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8" name="Google Shape;1888;p44"/>
          <p:cNvCxnSpPr/>
          <p:nvPr/>
        </p:nvCxnSpPr>
        <p:spPr>
          <a:xfrm>
            <a:off x="1945700" y="2248800"/>
            <a:ext cx="239400" cy="5262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89" name="Google Shape;1889;p44"/>
          <p:cNvCxnSpPr/>
          <p:nvPr/>
        </p:nvCxnSpPr>
        <p:spPr>
          <a:xfrm>
            <a:off x="2185108" y="1722504"/>
            <a:ext cx="326700" cy="303000"/>
          </a:xfrm>
          <a:prstGeom prst="straightConnector1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45"/>
          <p:cNvSpPr txBox="1"/>
          <p:nvPr>
            <p:ph type="title"/>
          </p:nvPr>
        </p:nvSpPr>
        <p:spPr>
          <a:xfrm>
            <a:off x="-71775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조도 센서</a:t>
            </a:r>
            <a:endParaRPr b="1"/>
          </a:p>
        </p:txBody>
      </p:sp>
      <p:pic>
        <p:nvPicPr>
          <p:cNvPr id="1895" name="Google Shape;1895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6350" y="1186200"/>
            <a:ext cx="3583934" cy="37164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8220000" dist="133350">
              <a:srgbClr val="000000">
                <a:alpha val="50000"/>
              </a:srgbClr>
            </a:outerShdw>
          </a:effectLst>
        </p:spPr>
      </p:pic>
      <p:cxnSp>
        <p:nvCxnSpPr>
          <p:cNvPr id="1896" name="Google Shape;1896;p45"/>
          <p:cNvCxnSpPr/>
          <p:nvPr/>
        </p:nvCxnSpPr>
        <p:spPr>
          <a:xfrm flipH="1" rot="10800000">
            <a:off x="3371575" y="2753625"/>
            <a:ext cx="2008200" cy="13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97" name="Google Shape;1897;p45"/>
          <p:cNvSpPr/>
          <p:nvPr/>
        </p:nvSpPr>
        <p:spPr>
          <a:xfrm>
            <a:off x="2944375" y="4107525"/>
            <a:ext cx="427200" cy="1569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98" name="Google Shape;1898;p45"/>
          <p:cNvSpPr/>
          <p:nvPr/>
        </p:nvSpPr>
        <p:spPr>
          <a:xfrm>
            <a:off x="1669563" y="2290050"/>
            <a:ext cx="2017500" cy="209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99" name="Google Shape;1899;p45"/>
          <p:cNvCxnSpPr/>
          <p:nvPr/>
        </p:nvCxnSpPr>
        <p:spPr>
          <a:xfrm flipH="1" rot="10800000">
            <a:off x="3885975" y="2380800"/>
            <a:ext cx="1481400" cy="18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900" name="Google Shape;1900;p45"/>
          <p:cNvGrpSpPr/>
          <p:nvPr/>
        </p:nvGrpSpPr>
        <p:grpSpPr>
          <a:xfrm>
            <a:off x="5630497" y="1690650"/>
            <a:ext cx="2017631" cy="1407900"/>
            <a:chOff x="4946125" y="1396050"/>
            <a:chExt cx="2735400" cy="1407900"/>
          </a:xfrm>
        </p:grpSpPr>
        <p:sp>
          <p:nvSpPr>
            <p:cNvPr id="1901" name="Google Shape;1901;p45"/>
            <p:cNvSpPr/>
            <p:nvPr/>
          </p:nvSpPr>
          <p:spPr>
            <a:xfrm>
              <a:off x="4946125" y="1396050"/>
              <a:ext cx="2735400" cy="1407900"/>
            </a:xfrm>
            <a:prstGeom prst="rect">
              <a:avLst/>
            </a:prstGeom>
            <a:solidFill>
              <a:schemeClr val="accent6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2" name="Google Shape;1902;p45"/>
            <p:cNvSpPr/>
            <p:nvPr/>
          </p:nvSpPr>
          <p:spPr>
            <a:xfrm>
              <a:off x="4946125" y="1396050"/>
              <a:ext cx="2735400" cy="3528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/>
                <a:t>단계별 추가 점등</a:t>
              </a:r>
              <a:endParaRPr b="1" sz="1600"/>
            </a:p>
          </p:txBody>
        </p:sp>
        <p:sp>
          <p:nvSpPr>
            <p:cNvPr id="1903" name="Google Shape;1903;p45"/>
            <p:cNvSpPr/>
            <p:nvPr/>
          </p:nvSpPr>
          <p:spPr>
            <a:xfrm>
              <a:off x="4946125" y="1748850"/>
              <a:ext cx="2735400" cy="352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품종 : 설향</a:t>
              </a:r>
              <a:endParaRPr/>
            </a:p>
          </p:txBody>
        </p:sp>
        <p:sp>
          <p:nvSpPr>
            <p:cNvPr id="1904" name="Google Shape;1904;p45"/>
            <p:cNvSpPr/>
            <p:nvPr/>
          </p:nvSpPr>
          <p:spPr>
            <a:xfrm>
              <a:off x="4946125" y="2101650"/>
              <a:ext cx="2735400" cy="352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전조방법 : 간헐 조명법</a:t>
              </a:r>
              <a:endParaRPr/>
            </a:p>
          </p:txBody>
        </p:sp>
        <p:sp>
          <p:nvSpPr>
            <p:cNvPr id="1905" name="Google Shape;1905;p45"/>
            <p:cNvSpPr/>
            <p:nvPr/>
          </p:nvSpPr>
          <p:spPr>
            <a:xfrm>
              <a:off x="4946125" y="2451125"/>
              <a:ext cx="2735400" cy="3528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전조 시간 : 약</a:t>
              </a:r>
              <a:endParaRPr/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9" name="Shape 1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10" name="Google Shape;19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19" y="1118306"/>
            <a:ext cx="8069900" cy="34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1" name="Google Shape;1911;p46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물주기</a:t>
            </a:r>
            <a:r>
              <a:rPr lang="en" sz="1200">
                <a:solidFill>
                  <a:schemeClr val="accent1"/>
                </a:solidFill>
              </a:rPr>
              <a:t>(동작 흐름)</a:t>
            </a:r>
            <a:endParaRPr sz="1200"/>
          </a:p>
        </p:txBody>
      </p:sp>
      <p:pic>
        <p:nvPicPr>
          <p:cNvPr id="1912" name="Google Shape;191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8987" y="2484275"/>
            <a:ext cx="706699" cy="732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3" name="Google Shape;1913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441" y="3217113"/>
            <a:ext cx="573675" cy="11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4" name="Google Shape;1914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4438" y="1170140"/>
            <a:ext cx="573675" cy="1084646"/>
          </a:xfrm>
          <a:prstGeom prst="rect">
            <a:avLst/>
          </a:prstGeom>
          <a:noFill/>
          <a:ln>
            <a:noFill/>
          </a:ln>
        </p:spPr>
      </p:pic>
      <p:sp>
        <p:nvSpPr>
          <p:cNvPr id="1915" name="Google Shape;1915;p46"/>
          <p:cNvSpPr txBox="1"/>
          <p:nvPr/>
        </p:nvSpPr>
        <p:spPr>
          <a:xfrm>
            <a:off x="580838" y="4469213"/>
            <a:ext cx="88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Bebas Neue"/>
                <a:ea typeface="Bebas Neue"/>
                <a:cs typeface="Bebas Neue"/>
                <a:sym typeface="Bebas Neue"/>
              </a:rPr>
              <a:t>화분</a:t>
            </a:r>
            <a:endParaRPr b="1" sz="8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916" name="Google Shape;1916;p46"/>
          <p:cNvSpPr txBox="1"/>
          <p:nvPr/>
        </p:nvSpPr>
        <p:spPr>
          <a:xfrm>
            <a:off x="570275" y="2282388"/>
            <a:ext cx="882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Bebas Neue"/>
                <a:ea typeface="Bebas Neue"/>
                <a:cs typeface="Bebas Neue"/>
                <a:sym typeface="Bebas Neue"/>
              </a:rPr>
              <a:t>물탱크</a:t>
            </a:r>
            <a:endParaRPr b="1" sz="800">
              <a:latin typeface="Bebas Neue"/>
              <a:ea typeface="Bebas Neue"/>
              <a:cs typeface="Bebas Neue"/>
              <a:sym typeface="Bebas Neue"/>
            </a:endParaRPr>
          </a:p>
        </p:txBody>
      </p:sp>
      <p:cxnSp>
        <p:nvCxnSpPr>
          <p:cNvPr id="1917" name="Google Shape;1917;p46"/>
          <p:cNvCxnSpPr>
            <a:stCxn id="1914" idx="3"/>
            <a:endCxn id="1912" idx="0"/>
          </p:cNvCxnSpPr>
          <p:nvPr/>
        </p:nvCxnSpPr>
        <p:spPr>
          <a:xfrm>
            <a:off x="1298112" y="1712463"/>
            <a:ext cx="1834200" cy="7719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18" name="Google Shape;1918;p46"/>
          <p:cNvSpPr txBox="1"/>
          <p:nvPr/>
        </p:nvSpPr>
        <p:spPr>
          <a:xfrm>
            <a:off x="1283763" y="1390238"/>
            <a:ext cx="88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Dosis"/>
                <a:ea typeface="Dosis"/>
                <a:cs typeface="Dosis"/>
                <a:sym typeface="Dosis"/>
              </a:rPr>
              <a:t>1. </a:t>
            </a:r>
            <a:r>
              <a:rPr b="1" lang="en" sz="700">
                <a:latin typeface="Dosis"/>
                <a:ea typeface="Dosis"/>
                <a:cs typeface="Dosis"/>
                <a:sym typeface="Dosis"/>
              </a:rPr>
              <a:t>수위  데이터</a:t>
            </a:r>
            <a:endParaRPr b="1" sz="7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19" name="Google Shape;1919;p46"/>
          <p:cNvSpPr txBox="1"/>
          <p:nvPr/>
        </p:nvSpPr>
        <p:spPr>
          <a:xfrm>
            <a:off x="2126625" y="4034600"/>
            <a:ext cx="88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Dosis"/>
                <a:ea typeface="Dosis"/>
                <a:cs typeface="Dosis"/>
                <a:sym typeface="Dosis"/>
              </a:rPr>
              <a:t>1, 토양습도 ↓</a:t>
            </a:r>
            <a:endParaRPr b="1" sz="7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0" name="Google Shape;1920;p46"/>
          <p:cNvCxnSpPr>
            <a:endCxn id="1912" idx="2"/>
          </p:cNvCxnSpPr>
          <p:nvPr/>
        </p:nvCxnSpPr>
        <p:spPr>
          <a:xfrm flipH="1" rot="10800000">
            <a:off x="1656337" y="3217101"/>
            <a:ext cx="1476000" cy="8175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21" name="Google Shape;1921;p46"/>
          <p:cNvCxnSpPr>
            <a:stCxn id="1912" idx="1"/>
          </p:cNvCxnSpPr>
          <p:nvPr/>
        </p:nvCxnSpPr>
        <p:spPr>
          <a:xfrm rot="10800000">
            <a:off x="1283787" y="1950688"/>
            <a:ext cx="1495200" cy="9000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22" name="Google Shape;1922;p46"/>
          <p:cNvSpPr txBox="1"/>
          <p:nvPr/>
        </p:nvSpPr>
        <p:spPr>
          <a:xfrm>
            <a:off x="1953338" y="2558188"/>
            <a:ext cx="8820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Dosis"/>
                <a:ea typeface="Dosis"/>
                <a:cs typeface="Dosis"/>
                <a:sym typeface="Dosis"/>
              </a:rPr>
              <a:t>2. 물공급 동작</a:t>
            </a:r>
            <a:endParaRPr b="1" sz="7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23" name="Google Shape;1923;p46"/>
          <p:cNvCxnSpPr>
            <a:stCxn id="1916" idx="2"/>
            <a:endCxn id="1913" idx="0"/>
          </p:cNvCxnSpPr>
          <p:nvPr/>
        </p:nvCxnSpPr>
        <p:spPr>
          <a:xfrm>
            <a:off x="1011275" y="2590188"/>
            <a:ext cx="0" cy="627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24" name="Google Shape;1924;p46"/>
          <p:cNvSpPr txBox="1"/>
          <p:nvPr/>
        </p:nvSpPr>
        <p:spPr>
          <a:xfrm>
            <a:off x="889163" y="2704488"/>
            <a:ext cx="7068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Dosis"/>
                <a:ea typeface="Dosis"/>
                <a:cs typeface="Dosis"/>
                <a:sym typeface="Dosis"/>
              </a:rPr>
              <a:t>3. 물 공급</a:t>
            </a:r>
            <a:endParaRPr b="1" sz="7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25" name="Google Shape;1925;p46"/>
          <p:cNvSpPr txBox="1"/>
          <p:nvPr/>
        </p:nvSpPr>
        <p:spPr>
          <a:xfrm>
            <a:off x="578929" y="4654475"/>
            <a:ext cx="2904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osis"/>
                <a:ea typeface="Dosis"/>
                <a:cs typeface="Dosis"/>
                <a:sym typeface="Dosis"/>
              </a:rPr>
              <a:t>물이 충분한 경우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926" name="Google Shape;1926;p46"/>
          <p:cNvGrpSpPr/>
          <p:nvPr/>
        </p:nvGrpSpPr>
        <p:grpSpPr>
          <a:xfrm>
            <a:off x="4253239" y="1412329"/>
            <a:ext cx="2357066" cy="3372355"/>
            <a:chOff x="4484413" y="1404658"/>
            <a:chExt cx="3154532" cy="3372355"/>
          </a:xfrm>
        </p:grpSpPr>
        <p:pic>
          <p:nvPicPr>
            <p:cNvPr id="1927" name="Google Shape;1927;p4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93141" y="2484266"/>
              <a:ext cx="945803" cy="7328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28" name="Google Shape;1928;p46"/>
            <p:cNvSpPr txBox="1"/>
            <p:nvPr/>
          </p:nvSpPr>
          <p:spPr>
            <a:xfrm>
              <a:off x="4494975" y="4469213"/>
              <a:ext cx="882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Bebas Neue"/>
                  <a:ea typeface="Bebas Neue"/>
                  <a:cs typeface="Bebas Neue"/>
                  <a:sym typeface="Bebas Neue"/>
                </a:rPr>
                <a:t>화분</a:t>
              </a:r>
              <a:endParaRPr b="1" sz="8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1929" name="Google Shape;1929;p46"/>
            <p:cNvSpPr txBox="1"/>
            <p:nvPr/>
          </p:nvSpPr>
          <p:spPr>
            <a:xfrm>
              <a:off x="4484413" y="2282388"/>
              <a:ext cx="8820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800">
                  <a:latin typeface="Bebas Neue"/>
                  <a:ea typeface="Bebas Neue"/>
                  <a:cs typeface="Bebas Neue"/>
                  <a:sym typeface="Bebas Neue"/>
                </a:rPr>
                <a:t>물탱크</a:t>
              </a:r>
              <a:endParaRPr b="1" sz="8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cxnSp>
          <p:nvCxnSpPr>
            <p:cNvPr id="1930" name="Google Shape;1930;p46"/>
            <p:cNvCxnSpPr>
              <a:stCxn id="1931" idx="3"/>
              <a:endCxn id="1927" idx="0"/>
            </p:cNvCxnSpPr>
            <p:nvPr/>
          </p:nvCxnSpPr>
          <p:spPr>
            <a:xfrm>
              <a:off x="5333530" y="1704791"/>
              <a:ext cx="1832400" cy="7794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932" name="Google Shape;1932;p46"/>
            <p:cNvSpPr txBox="1"/>
            <p:nvPr/>
          </p:nvSpPr>
          <p:spPr>
            <a:xfrm>
              <a:off x="5337362" y="1404658"/>
              <a:ext cx="11685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Dosis"/>
                  <a:ea typeface="Dosis"/>
                  <a:cs typeface="Dosis"/>
                  <a:sym typeface="Dosis"/>
                </a:rPr>
                <a:t>1. 수위  데이터</a:t>
              </a:r>
              <a:endParaRPr b="1" sz="700"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933" name="Google Shape;1933;p46"/>
            <p:cNvSpPr txBox="1"/>
            <p:nvPr/>
          </p:nvSpPr>
          <p:spPr>
            <a:xfrm>
              <a:off x="5741554" y="4034591"/>
              <a:ext cx="1181100" cy="2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Dosis"/>
                  <a:ea typeface="Dosis"/>
                  <a:cs typeface="Dosis"/>
                  <a:sym typeface="Dosis"/>
                </a:rPr>
                <a:t>1, 토양습도 ↓</a:t>
              </a:r>
              <a:endParaRPr b="1" sz="700">
                <a:latin typeface="Dosis"/>
                <a:ea typeface="Dosis"/>
                <a:cs typeface="Dosis"/>
                <a:sym typeface="Dosis"/>
              </a:endParaRPr>
            </a:p>
          </p:txBody>
        </p:sp>
        <p:cxnSp>
          <p:nvCxnSpPr>
            <p:cNvPr id="1934" name="Google Shape;1934;p46"/>
            <p:cNvCxnSpPr>
              <a:endCxn id="1927" idx="2"/>
            </p:cNvCxnSpPr>
            <p:nvPr/>
          </p:nvCxnSpPr>
          <p:spPr>
            <a:xfrm flipH="1" rot="10800000">
              <a:off x="5690043" y="3217091"/>
              <a:ext cx="1476000" cy="817500"/>
            </a:xfrm>
            <a:prstGeom prst="bentConnector2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cxnSp>
          <p:nvCxnSpPr>
            <p:cNvPr id="1935" name="Google Shape;1935;p46"/>
            <p:cNvCxnSpPr>
              <a:stCxn id="1927" idx="1"/>
            </p:cNvCxnSpPr>
            <p:nvPr/>
          </p:nvCxnSpPr>
          <p:spPr>
            <a:xfrm rot="10800000">
              <a:off x="5337741" y="1974678"/>
              <a:ext cx="1355400" cy="876000"/>
            </a:xfrm>
            <a:prstGeom prst="bentConnector3">
              <a:avLst>
                <a:gd fmla="val 5000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stealth"/>
            </a:ln>
          </p:spPr>
        </p:cxnSp>
        <p:sp>
          <p:nvSpPr>
            <p:cNvPr id="1936" name="Google Shape;1936;p46"/>
            <p:cNvSpPr txBox="1"/>
            <p:nvPr/>
          </p:nvSpPr>
          <p:spPr>
            <a:xfrm>
              <a:off x="5891097" y="2491863"/>
              <a:ext cx="882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700">
                  <a:latin typeface="Dosis"/>
                  <a:ea typeface="Dosis"/>
                  <a:cs typeface="Dosis"/>
                  <a:sym typeface="Dosis"/>
                </a:rPr>
                <a:t>2. 물공급 미동작</a:t>
              </a:r>
              <a:endParaRPr b="1" sz="700"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1937" name="Google Shape;1937;p46"/>
          <p:cNvSpPr txBox="1"/>
          <p:nvPr/>
        </p:nvSpPr>
        <p:spPr>
          <a:xfrm>
            <a:off x="4214816" y="4654475"/>
            <a:ext cx="43515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osis"/>
                <a:ea typeface="Dosis"/>
                <a:cs typeface="Dosis"/>
                <a:sym typeface="Dosis"/>
              </a:rPr>
              <a:t>물이 부족한 경우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38" name="Google Shape;1938;p46"/>
          <p:cNvCxnSpPr>
            <a:endCxn id="1939" idx="1"/>
          </p:cNvCxnSpPr>
          <p:nvPr/>
        </p:nvCxnSpPr>
        <p:spPr>
          <a:xfrm flipH="1" rot="10800000">
            <a:off x="6420751" y="2934113"/>
            <a:ext cx="1256400" cy="8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40" name="Google Shape;1940;p46"/>
          <p:cNvSpPr txBox="1"/>
          <p:nvPr/>
        </p:nvSpPr>
        <p:spPr>
          <a:xfrm>
            <a:off x="6516037" y="2650150"/>
            <a:ext cx="106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Dosis"/>
                <a:ea typeface="Dosis"/>
                <a:cs typeface="Dosis"/>
                <a:sym typeface="Dosis"/>
              </a:rPr>
              <a:t>1.물부족 경고 (MQTT)</a:t>
            </a:r>
            <a:endParaRPr b="1" sz="7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41" name="Google Shape;1941;p46"/>
          <p:cNvSpPr txBox="1"/>
          <p:nvPr/>
        </p:nvSpPr>
        <p:spPr>
          <a:xfrm>
            <a:off x="7389412" y="3353225"/>
            <a:ext cx="1065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Dosis"/>
                <a:ea typeface="Dosis"/>
                <a:cs typeface="Dosis"/>
                <a:sym typeface="Dosis"/>
              </a:rPr>
              <a:t>물부족 푸시 알림</a:t>
            </a:r>
            <a:endParaRPr b="1" sz="700">
              <a:latin typeface="Dosis"/>
              <a:ea typeface="Dosis"/>
              <a:cs typeface="Dosis"/>
              <a:sym typeface="Dosis"/>
            </a:endParaRPr>
          </a:p>
        </p:txBody>
      </p:sp>
      <p:grpSp>
        <p:nvGrpSpPr>
          <p:cNvPr id="1942" name="Google Shape;1942;p46"/>
          <p:cNvGrpSpPr/>
          <p:nvPr/>
        </p:nvGrpSpPr>
        <p:grpSpPr>
          <a:xfrm>
            <a:off x="7415263" y="2345136"/>
            <a:ext cx="1013902" cy="1095042"/>
            <a:chOff x="6157973" y="2249114"/>
            <a:chExt cx="1660500" cy="1793386"/>
          </a:xfrm>
        </p:grpSpPr>
        <p:grpSp>
          <p:nvGrpSpPr>
            <p:cNvPr id="1943" name="Google Shape;1943;p46"/>
            <p:cNvGrpSpPr/>
            <p:nvPr/>
          </p:nvGrpSpPr>
          <p:grpSpPr>
            <a:xfrm>
              <a:off x="6157973" y="2249114"/>
              <a:ext cx="1660500" cy="1793386"/>
              <a:chOff x="6126073" y="2805414"/>
              <a:chExt cx="1660500" cy="1793386"/>
            </a:xfrm>
          </p:grpSpPr>
          <p:pic>
            <p:nvPicPr>
              <p:cNvPr id="1944" name="Google Shape;1944;p46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6516750" y="2805414"/>
                <a:ext cx="873201" cy="133050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945" name="Google Shape;1945;p46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6126073" y="2938475"/>
                <a:ext cx="1660500" cy="16603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939" name="Google Shape;1939;p46"/>
            <p:cNvSpPr/>
            <p:nvPr/>
          </p:nvSpPr>
          <p:spPr>
            <a:xfrm>
              <a:off x="6586877" y="2583701"/>
              <a:ext cx="797400" cy="12600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46" name="Google Shape;1946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5154" y="3217113"/>
            <a:ext cx="573675" cy="1147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1" name="Google Shape;1931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14025" y="1170140"/>
            <a:ext cx="573675" cy="1084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0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1" name="Google Shape;1951;p47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물주기</a:t>
            </a:r>
            <a:r>
              <a:rPr lang="en" sz="1200">
                <a:solidFill>
                  <a:schemeClr val="accent1"/>
                </a:solidFill>
              </a:rPr>
              <a:t>(화분)</a:t>
            </a:r>
            <a:endParaRPr b="1"/>
          </a:p>
        </p:txBody>
      </p:sp>
      <p:grpSp>
        <p:nvGrpSpPr>
          <p:cNvPr id="1952" name="Google Shape;1952;p47"/>
          <p:cNvGrpSpPr/>
          <p:nvPr/>
        </p:nvGrpSpPr>
        <p:grpSpPr>
          <a:xfrm>
            <a:off x="4788081" y="2248194"/>
            <a:ext cx="4191255" cy="1724433"/>
            <a:chOff x="4751877" y="2154400"/>
            <a:chExt cx="4230173" cy="1731706"/>
          </a:xfrm>
        </p:grpSpPr>
        <p:pic>
          <p:nvPicPr>
            <p:cNvPr id="1953" name="Google Shape;1953;p4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51877" y="2154400"/>
              <a:ext cx="1812447" cy="17317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4" name="Google Shape;1954;p47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6686575" y="2154400"/>
              <a:ext cx="2295474" cy="17317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955" name="Google Shape;1955;p47"/>
          <p:cNvGrpSpPr/>
          <p:nvPr/>
        </p:nvGrpSpPr>
        <p:grpSpPr>
          <a:xfrm>
            <a:off x="244525" y="1596650"/>
            <a:ext cx="4270375" cy="3433900"/>
            <a:chOff x="235800" y="1439475"/>
            <a:chExt cx="4270375" cy="3433900"/>
          </a:xfrm>
        </p:grpSpPr>
        <p:pic>
          <p:nvPicPr>
            <p:cNvPr id="1956" name="Google Shape;1956;p47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489300" y="1439475"/>
              <a:ext cx="518100" cy="13837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57" name="Google Shape;1957;p47"/>
            <p:cNvSpPr txBox="1"/>
            <p:nvPr/>
          </p:nvSpPr>
          <p:spPr>
            <a:xfrm>
              <a:off x="1327375" y="1761863"/>
              <a:ext cx="3178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osis"/>
                  <a:ea typeface="Dosis"/>
                  <a:cs typeface="Dosis"/>
                  <a:sym typeface="Dosis"/>
                </a:rPr>
                <a:t>-토양습도센서</a:t>
              </a:r>
              <a:endParaRPr sz="1200">
                <a:latin typeface="Dosis"/>
                <a:ea typeface="Dosis"/>
                <a:cs typeface="Dosis"/>
                <a:sym typeface="Dosis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Dosis"/>
                <a:buAutoNum type="arabicPeriod"/>
              </a:pPr>
              <a:r>
                <a:rPr lang="en" sz="1200">
                  <a:latin typeface="Dosis"/>
                  <a:ea typeface="Dosis"/>
                  <a:cs typeface="Dosis"/>
                  <a:sym typeface="Dosis"/>
                </a:rPr>
                <a:t>화분의 수분량을 RPI로 전송</a:t>
              </a:r>
              <a:endParaRPr sz="1200">
                <a:latin typeface="Dosis"/>
                <a:ea typeface="Dosis"/>
                <a:cs typeface="Dosis"/>
                <a:sym typeface="Dosis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Dosis"/>
                <a:buAutoNum type="arabicPeriod"/>
              </a:pPr>
              <a:r>
                <a:rPr lang="en" sz="1200">
                  <a:latin typeface="Dosis"/>
                  <a:ea typeface="Dosis"/>
                  <a:cs typeface="Dosis"/>
                  <a:sym typeface="Dosis"/>
                </a:rPr>
                <a:t>%로 판단하기 위해서 0~100% 로 변환</a:t>
              </a:r>
              <a:endParaRPr sz="1200">
                <a:latin typeface="Dosis"/>
                <a:ea typeface="Dosis"/>
                <a:cs typeface="Dosis"/>
                <a:sym typeface="Dosis"/>
              </a:endParaRPr>
            </a:p>
          </p:txBody>
        </p:sp>
        <p:pic>
          <p:nvPicPr>
            <p:cNvPr id="1958" name="Google Shape;1958;p4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35800" y="2823175"/>
              <a:ext cx="1025100" cy="10251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959" name="Google Shape;1959;p47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35800" y="3848275"/>
              <a:ext cx="1025100" cy="1025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60" name="Google Shape;1960;p47"/>
            <p:cNvSpPr txBox="1"/>
            <p:nvPr/>
          </p:nvSpPr>
          <p:spPr>
            <a:xfrm>
              <a:off x="1327375" y="2966263"/>
              <a:ext cx="3178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osis"/>
                  <a:ea typeface="Dosis"/>
                  <a:cs typeface="Dosis"/>
                  <a:sym typeface="Dosis"/>
                </a:rPr>
                <a:t>-워터펌프</a:t>
              </a:r>
              <a:endParaRPr sz="1200">
                <a:latin typeface="Dosis"/>
                <a:ea typeface="Dosis"/>
                <a:cs typeface="Dosis"/>
                <a:sym typeface="Dosis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Dosis"/>
                <a:buAutoNum type="arabicPeriod"/>
              </a:pPr>
              <a:r>
                <a:rPr lang="en" sz="1200">
                  <a:latin typeface="Dosis"/>
                  <a:ea typeface="Dosis"/>
                  <a:cs typeface="Dosis"/>
                  <a:sym typeface="Dosis"/>
                </a:rPr>
                <a:t>물탱크의 물을 화분으로 공급</a:t>
              </a:r>
              <a:endParaRPr sz="1200">
                <a:latin typeface="Dosis"/>
                <a:ea typeface="Dosis"/>
                <a:cs typeface="Dosis"/>
                <a:sym typeface="Dosis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Dosis"/>
                <a:buAutoNum type="arabicPeriod"/>
              </a:pPr>
              <a:r>
                <a:rPr lang="en" sz="1200">
                  <a:latin typeface="Dosis"/>
                  <a:ea typeface="Dosis"/>
                  <a:cs typeface="Dosis"/>
                  <a:sym typeface="Dosis"/>
                </a:rPr>
                <a:t>릴레이 사용하여 제어</a:t>
              </a:r>
              <a:endParaRPr sz="1200">
                <a:latin typeface="Dosis"/>
                <a:ea typeface="Dosis"/>
                <a:cs typeface="Dosis"/>
                <a:sym typeface="Dosis"/>
              </a:endParaRPr>
            </a:p>
          </p:txBody>
        </p:sp>
        <p:sp>
          <p:nvSpPr>
            <p:cNvPr id="1961" name="Google Shape;1961;p47"/>
            <p:cNvSpPr txBox="1"/>
            <p:nvPr/>
          </p:nvSpPr>
          <p:spPr>
            <a:xfrm>
              <a:off x="1327375" y="3991363"/>
              <a:ext cx="31788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Dosis"/>
                  <a:ea typeface="Dosis"/>
                  <a:cs typeface="Dosis"/>
                  <a:sym typeface="Dosis"/>
                </a:rPr>
                <a:t>-수위 센서</a:t>
              </a:r>
              <a:endParaRPr sz="1200">
                <a:latin typeface="Dosis"/>
                <a:ea typeface="Dosis"/>
                <a:cs typeface="Dosis"/>
                <a:sym typeface="Dosis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Dosis"/>
                <a:buAutoNum type="arabicPeriod"/>
              </a:pPr>
              <a:r>
                <a:rPr lang="en" sz="1200">
                  <a:latin typeface="Dosis"/>
                  <a:ea typeface="Dosis"/>
                  <a:cs typeface="Dosis"/>
                  <a:sym typeface="Dosis"/>
                </a:rPr>
                <a:t>물탱크 내 물의 양을 판단</a:t>
              </a:r>
              <a:endParaRPr sz="1200">
                <a:latin typeface="Dosis"/>
                <a:ea typeface="Dosis"/>
                <a:cs typeface="Dosis"/>
                <a:sym typeface="Dosis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SzPts val="1200"/>
                <a:buFont typeface="Dosis"/>
                <a:buAutoNum type="arabicPeriod"/>
              </a:pPr>
              <a:r>
                <a:rPr lang="en" sz="1200">
                  <a:latin typeface="Dosis"/>
                  <a:ea typeface="Dosis"/>
                  <a:cs typeface="Dosis"/>
                  <a:sym typeface="Dosis"/>
                </a:rPr>
                <a:t>특정 값 이하면 안드로이드로 경고</a:t>
              </a:r>
              <a:endParaRPr sz="1200"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1962" name="Google Shape;1962;p47"/>
          <p:cNvSpPr txBox="1"/>
          <p:nvPr/>
        </p:nvSpPr>
        <p:spPr>
          <a:xfrm>
            <a:off x="895175" y="1159375"/>
            <a:ext cx="22704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사용 장비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63" name="Google Shape;1963;p47"/>
          <p:cNvSpPr txBox="1"/>
          <p:nvPr/>
        </p:nvSpPr>
        <p:spPr>
          <a:xfrm>
            <a:off x="5748488" y="1159363"/>
            <a:ext cx="22704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실제 동작 사진(화분)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7" name="Shape 19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8" name="Google Shape;1968;p48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물주기</a:t>
            </a:r>
            <a:r>
              <a:rPr lang="en" sz="1200">
                <a:solidFill>
                  <a:schemeClr val="accent1"/>
                </a:solidFill>
              </a:rPr>
              <a:t>(앱)</a:t>
            </a:r>
            <a:endParaRPr b="1"/>
          </a:p>
        </p:txBody>
      </p:sp>
      <p:pic>
        <p:nvPicPr>
          <p:cNvPr id="1969" name="Google Shape;196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6431" y="2060750"/>
            <a:ext cx="813675" cy="1287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0" name="Google Shape;197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600" y="2057375"/>
            <a:ext cx="813675" cy="1294377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p48"/>
          <p:cNvSpPr txBox="1"/>
          <p:nvPr/>
        </p:nvSpPr>
        <p:spPr>
          <a:xfrm>
            <a:off x="1060688" y="1355750"/>
            <a:ext cx="2270400" cy="400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앱 동작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72" name="Google Shape;1972;p48"/>
          <p:cNvSpPr txBox="1"/>
          <p:nvPr/>
        </p:nvSpPr>
        <p:spPr>
          <a:xfrm>
            <a:off x="560000" y="1759538"/>
            <a:ext cx="140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Dosis"/>
                <a:ea typeface="Dosis"/>
                <a:cs typeface="Dosis"/>
                <a:sym typeface="Dosis"/>
              </a:rPr>
              <a:t>1. </a:t>
            </a:r>
            <a:r>
              <a:rPr b="1" lang="en" sz="800">
                <a:latin typeface="Dosis"/>
                <a:ea typeface="Dosis"/>
                <a:cs typeface="Dosis"/>
                <a:sym typeface="Dosis"/>
              </a:rPr>
              <a:t>화분 추가</a:t>
            </a:r>
            <a:endParaRPr b="1" sz="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73" name="Google Shape;1973;p48"/>
          <p:cNvSpPr txBox="1"/>
          <p:nvPr/>
        </p:nvSpPr>
        <p:spPr>
          <a:xfrm>
            <a:off x="2887813" y="1759525"/>
            <a:ext cx="1404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Dosis"/>
                <a:ea typeface="Dosis"/>
                <a:cs typeface="Dosis"/>
                <a:sym typeface="Dosis"/>
              </a:rPr>
              <a:t>2.물 부족시</a:t>
            </a:r>
            <a:endParaRPr b="1" sz="8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74" name="Google Shape;1974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2888" y="2063750"/>
            <a:ext cx="813675" cy="12816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75" name="Google Shape;1975;p48"/>
          <p:cNvCxnSpPr>
            <a:stCxn id="1974" idx="3"/>
            <a:endCxn id="1969" idx="1"/>
          </p:cNvCxnSpPr>
          <p:nvPr/>
        </p:nvCxnSpPr>
        <p:spPr>
          <a:xfrm>
            <a:off x="1086563" y="2704561"/>
            <a:ext cx="39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976" name="Google Shape;197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1630" y="3964050"/>
            <a:ext cx="696212" cy="721951"/>
          </a:xfrm>
          <a:prstGeom prst="rect">
            <a:avLst/>
          </a:prstGeom>
          <a:noFill/>
          <a:ln>
            <a:noFill/>
          </a:ln>
        </p:spPr>
      </p:pic>
      <p:sp>
        <p:nvSpPr>
          <p:cNvPr id="1977" name="Google Shape;1977;p48"/>
          <p:cNvSpPr txBox="1"/>
          <p:nvPr/>
        </p:nvSpPr>
        <p:spPr>
          <a:xfrm>
            <a:off x="417350" y="3563850"/>
            <a:ext cx="8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Dosis"/>
                <a:ea typeface="Dosis"/>
                <a:cs typeface="Dosis"/>
                <a:sym typeface="Dosis"/>
              </a:rPr>
              <a:t>화분 추가와 동시에 식물 설정</a:t>
            </a:r>
            <a:endParaRPr b="1" sz="7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78" name="Google Shape;1978;p48"/>
          <p:cNvSpPr txBox="1"/>
          <p:nvPr/>
        </p:nvSpPr>
        <p:spPr>
          <a:xfrm>
            <a:off x="1267850" y="3565350"/>
            <a:ext cx="850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Dosis"/>
                <a:ea typeface="Dosis"/>
                <a:cs typeface="Dosis"/>
                <a:sym typeface="Dosis"/>
              </a:rPr>
              <a:t>제한 토양수분,</a:t>
            </a:r>
            <a:endParaRPr b="1" sz="7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Dosis"/>
                <a:ea typeface="Dosis"/>
                <a:cs typeface="Dosis"/>
                <a:sym typeface="Dosis"/>
              </a:rPr>
              <a:t>물 공급량 설정</a:t>
            </a:r>
            <a:endParaRPr b="1" sz="7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1979" name="Google Shape;1979;p48"/>
          <p:cNvCxnSpPr>
            <a:stCxn id="1969" idx="3"/>
            <a:endCxn id="1970" idx="1"/>
          </p:cNvCxnSpPr>
          <p:nvPr/>
        </p:nvCxnSpPr>
        <p:spPr>
          <a:xfrm>
            <a:off x="2290106" y="2704563"/>
            <a:ext cx="345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80" name="Google Shape;1980;p48"/>
          <p:cNvSpPr txBox="1"/>
          <p:nvPr/>
        </p:nvSpPr>
        <p:spPr>
          <a:xfrm>
            <a:off x="1086575" y="4392125"/>
            <a:ext cx="1404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latin typeface="Dosis"/>
                <a:ea typeface="Dosis"/>
                <a:cs typeface="Dosis"/>
                <a:sym typeface="Dosis"/>
              </a:rPr>
              <a:t>화분의 토양수분에 따라서 </a:t>
            </a:r>
            <a:r>
              <a:rPr b="1" lang="en" sz="800">
                <a:latin typeface="Dosis"/>
                <a:ea typeface="Dosis"/>
                <a:cs typeface="Dosis"/>
                <a:sym typeface="Dosis"/>
              </a:rPr>
              <a:t>자동으로  </a:t>
            </a:r>
            <a:r>
              <a:rPr b="1" lang="en" sz="800">
                <a:latin typeface="Dosis"/>
                <a:ea typeface="Dosis"/>
                <a:cs typeface="Dosis"/>
                <a:sym typeface="Dosis"/>
              </a:rPr>
              <a:t>물을 공급</a:t>
            </a:r>
            <a:endParaRPr b="1" sz="8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81" name="Google Shape;198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794787" y="2064200"/>
            <a:ext cx="660013" cy="12816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82" name="Google Shape;1982;p48"/>
          <p:cNvCxnSpPr>
            <a:stCxn id="1970" idx="3"/>
            <a:endCxn id="1981" idx="1"/>
          </p:cNvCxnSpPr>
          <p:nvPr/>
        </p:nvCxnSpPr>
        <p:spPr>
          <a:xfrm>
            <a:off x="3449275" y="2704564"/>
            <a:ext cx="345600" cy="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3" name="Google Shape;1983;p48"/>
          <p:cNvCxnSpPr>
            <a:stCxn id="1974" idx="3"/>
            <a:endCxn id="1976" idx="3"/>
          </p:cNvCxnSpPr>
          <p:nvPr/>
        </p:nvCxnSpPr>
        <p:spPr>
          <a:xfrm flipH="1">
            <a:off x="1027763" y="2704561"/>
            <a:ext cx="58800" cy="1620600"/>
          </a:xfrm>
          <a:prstGeom prst="bentConnector3">
            <a:avLst>
              <a:gd fmla="val -404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984" name="Google Shape;1984;p48"/>
          <p:cNvCxnSpPr>
            <a:stCxn id="1985" idx="1"/>
            <a:endCxn id="1970" idx="2"/>
          </p:cNvCxnSpPr>
          <p:nvPr/>
        </p:nvCxnSpPr>
        <p:spPr>
          <a:xfrm flipH="1" rot="5400000">
            <a:off x="2922887" y="3471302"/>
            <a:ext cx="973200" cy="734100"/>
          </a:xfrm>
          <a:prstGeom prst="bentConnector3">
            <a:avLst>
              <a:gd fmla="val -97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986" name="Google Shape;1986;p48"/>
          <p:cNvSpPr txBox="1"/>
          <p:nvPr/>
        </p:nvSpPr>
        <p:spPr>
          <a:xfrm>
            <a:off x="3068600" y="3565350"/>
            <a:ext cx="1404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latin typeface="Dosis"/>
                <a:ea typeface="Dosis"/>
                <a:cs typeface="Dosis"/>
                <a:sym typeface="Dosis"/>
              </a:rPr>
              <a:t>물공급시 남은 물이 공급량보다 부족하면 앱으로 신호전송</a:t>
            </a:r>
            <a:endParaRPr b="1" sz="7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987" name="Google Shape;1987;p48"/>
          <p:cNvSpPr txBox="1"/>
          <p:nvPr/>
        </p:nvSpPr>
        <p:spPr>
          <a:xfrm>
            <a:off x="5778850" y="1355750"/>
            <a:ext cx="2270400" cy="3693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02124"/>
                </a:solidFill>
                <a:highlight>
                  <a:srgbClr val="FFFFFF"/>
                </a:highlight>
              </a:rPr>
              <a:t>Firebase 클라우드 메시징(FCM)</a:t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1988" name="Google Shape;1988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434626" y="2167200"/>
            <a:ext cx="2958825" cy="2414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9" name="Google Shape;1989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76680" y="3964050"/>
            <a:ext cx="696212" cy="7219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3" name="Shape 19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4" name="Google Shape;199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19" y="1118306"/>
            <a:ext cx="8069900" cy="347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5" name="Google Shape;1995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75" y="1191950"/>
            <a:ext cx="2089351" cy="2035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96" name="Google Shape;1996;p49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식물 관찰 Ⅰ</a:t>
            </a:r>
            <a:endParaRPr b="1" sz="2600"/>
          </a:p>
        </p:txBody>
      </p:sp>
      <p:pic>
        <p:nvPicPr>
          <p:cNvPr id="1997" name="Google Shape;1997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21215" y="1687813"/>
            <a:ext cx="965085" cy="9234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98" name="Google Shape;1998;p49"/>
          <p:cNvGrpSpPr/>
          <p:nvPr/>
        </p:nvGrpSpPr>
        <p:grpSpPr>
          <a:xfrm>
            <a:off x="488450" y="1542225"/>
            <a:ext cx="1605300" cy="1330674"/>
            <a:chOff x="705200" y="1472575"/>
            <a:chExt cx="1605300" cy="1330674"/>
          </a:xfrm>
        </p:grpSpPr>
        <p:pic>
          <p:nvPicPr>
            <p:cNvPr id="1999" name="Google Shape;1999;p49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05200" y="1477290"/>
              <a:ext cx="673838" cy="131976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00" name="Google Shape;2000;p4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636669" y="1472575"/>
              <a:ext cx="673831" cy="13306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01" name="Google Shape;2001;p49"/>
          <p:cNvSpPr txBox="1"/>
          <p:nvPr/>
        </p:nvSpPr>
        <p:spPr>
          <a:xfrm>
            <a:off x="141650" y="2949075"/>
            <a:ext cx="2298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osis"/>
                <a:ea typeface="Dosis"/>
                <a:cs typeface="Dosis"/>
                <a:sym typeface="Dosis"/>
              </a:rPr>
              <a:t>1. </a:t>
            </a:r>
            <a:r>
              <a:rPr b="1" lang="en" sz="900">
                <a:latin typeface="Dosis"/>
                <a:ea typeface="Dosis"/>
                <a:cs typeface="Dosis"/>
                <a:sym typeface="Dosis"/>
              </a:rPr>
              <a:t>생육단계, 질병판단 액티비티에서 해당하는 버튼 터치시</a:t>
            </a:r>
            <a:endParaRPr b="1" sz="9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02" name="Google Shape;2002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18662" y="1783125"/>
            <a:ext cx="706699" cy="7328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3" name="Google Shape;2003;p49"/>
          <p:cNvCxnSpPr/>
          <p:nvPr/>
        </p:nvCxnSpPr>
        <p:spPr>
          <a:xfrm>
            <a:off x="2205069" y="1843575"/>
            <a:ext cx="195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4" name="Google Shape;2004;p49"/>
          <p:cNvCxnSpPr>
            <a:stCxn id="1997" idx="1"/>
            <a:endCxn id="2002" idx="3"/>
          </p:cNvCxnSpPr>
          <p:nvPr/>
        </p:nvCxnSpPr>
        <p:spPr>
          <a:xfrm rot="10800000">
            <a:off x="4925315" y="2149538"/>
            <a:ext cx="25959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005" name="Google Shape;2005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44378" y="3543975"/>
            <a:ext cx="1055225" cy="7914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006" name="Google Shape;2006;p49"/>
          <p:cNvCxnSpPr/>
          <p:nvPr/>
        </p:nvCxnSpPr>
        <p:spPr>
          <a:xfrm>
            <a:off x="4221200" y="2580250"/>
            <a:ext cx="0" cy="10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7" name="Google Shape;2007;p49"/>
          <p:cNvSpPr txBox="1"/>
          <p:nvPr/>
        </p:nvSpPr>
        <p:spPr>
          <a:xfrm>
            <a:off x="2738275" y="1243275"/>
            <a:ext cx="10551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osis"/>
                <a:ea typeface="Dosis"/>
                <a:cs typeface="Dosis"/>
                <a:sym typeface="Dosis"/>
              </a:rPr>
              <a:t>2.식물명+ 사진 촬영신호 Pub(MQTT)</a:t>
            </a:r>
            <a:endParaRPr b="1" sz="9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08" name="Google Shape;2008;p49"/>
          <p:cNvCxnSpPr/>
          <p:nvPr/>
        </p:nvCxnSpPr>
        <p:spPr>
          <a:xfrm>
            <a:off x="2198351" y="2396325"/>
            <a:ext cx="19311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009" name="Google Shape;2009;p49"/>
          <p:cNvCxnSpPr/>
          <p:nvPr/>
        </p:nvCxnSpPr>
        <p:spPr>
          <a:xfrm>
            <a:off x="4920275" y="2580250"/>
            <a:ext cx="0" cy="1053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010" name="Google Shape;2010;p49"/>
          <p:cNvSpPr txBox="1"/>
          <p:nvPr/>
        </p:nvSpPr>
        <p:spPr>
          <a:xfrm>
            <a:off x="5580835" y="1612725"/>
            <a:ext cx="128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osis"/>
                <a:ea typeface="Dosis"/>
                <a:cs typeface="Dosis"/>
                <a:sym typeface="Dosis"/>
              </a:rPr>
              <a:t>3.사진 촬영</a:t>
            </a:r>
            <a:endParaRPr b="1" sz="9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osis"/>
                <a:ea typeface="Dosis"/>
                <a:cs typeface="Dosis"/>
                <a:sym typeface="Dosis"/>
              </a:rPr>
              <a:t>-해상도(2592x1944)</a:t>
            </a:r>
            <a:endParaRPr b="1" sz="9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11" name="Google Shape;2011;p49"/>
          <p:cNvSpPr txBox="1"/>
          <p:nvPr/>
        </p:nvSpPr>
        <p:spPr>
          <a:xfrm>
            <a:off x="7106604" y="2580250"/>
            <a:ext cx="96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osis"/>
                <a:ea typeface="Dosis"/>
                <a:cs typeface="Dosis"/>
                <a:sym typeface="Dosis"/>
              </a:rPr>
              <a:t>파이카메라</a:t>
            </a:r>
            <a:endParaRPr b="1" sz="9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12" name="Google Shape;2012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770025" y="4278775"/>
            <a:ext cx="1603961" cy="3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3" name="Google Shape;2013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76153" y="3543975"/>
            <a:ext cx="1055225" cy="791426"/>
          </a:xfrm>
          <a:prstGeom prst="rect">
            <a:avLst/>
          </a:prstGeom>
          <a:noFill/>
          <a:ln>
            <a:noFill/>
          </a:ln>
        </p:spPr>
      </p:pic>
      <p:sp>
        <p:nvSpPr>
          <p:cNvPr id="2014" name="Google Shape;2014;p49"/>
          <p:cNvSpPr txBox="1"/>
          <p:nvPr/>
        </p:nvSpPr>
        <p:spPr>
          <a:xfrm>
            <a:off x="3723900" y="4601875"/>
            <a:ext cx="169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Dosis"/>
                <a:ea typeface="Dosis"/>
                <a:cs typeface="Dosis"/>
                <a:sym typeface="Dosis"/>
              </a:rPr>
              <a:t>MQTT Broker(AWS)</a:t>
            </a:r>
            <a:endParaRPr b="1" sz="11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015" name="Google Shape;2015;p49"/>
          <p:cNvCxnSpPr/>
          <p:nvPr/>
        </p:nvCxnSpPr>
        <p:spPr>
          <a:xfrm>
            <a:off x="5346524" y="3684259"/>
            <a:ext cx="19410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016" name="Google Shape;2016;p49"/>
          <p:cNvCxnSpPr/>
          <p:nvPr/>
        </p:nvCxnSpPr>
        <p:spPr>
          <a:xfrm>
            <a:off x="5382029" y="4208179"/>
            <a:ext cx="19176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17" name="Google Shape;2017;p49"/>
          <p:cNvSpPr txBox="1"/>
          <p:nvPr/>
        </p:nvSpPr>
        <p:spPr>
          <a:xfrm>
            <a:off x="2936303" y="2899625"/>
            <a:ext cx="12849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osis"/>
                <a:ea typeface="Dosis"/>
                <a:cs typeface="Dosis"/>
                <a:sym typeface="Dosis"/>
              </a:rPr>
              <a:t>4. 사진+식물명 데이터 Pub</a:t>
            </a:r>
            <a:endParaRPr b="1" sz="9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18" name="Google Shape;2018;p49"/>
          <p:cNvSpPr txBox="1"/>
          <p:nvPr/>
        </p:nvSpPr>
        <p:spPr>
          <a:xfrm>
            <a:off x="5417271" y="4177004"/>
            <a:ext cx="1847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osis"/>
                <a:ea typeface="Dosis"/>
                <a:cs typeface="Dosis"/>
                <a:sym typeface="Dosis"/>
              </a:rPr>
              <a:t>5</a:t>
            </a:r>
            <a:r>
              <a:rPr b="1" lang="en" sz="900">
                <a:latin typeface="Dosis"/>
                <a:ea typeface="Dosis"/>
                <a:cs typeface="Dosis"/>
                <a:sym typeface="Dosis"/>
              </a:rPr>
              <a:t>. 사진+식물명 데이터 Sub</a:t>
            </a:r>
            <a:endParaRPr b="1" sz="9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19" name="Google Shape;2019;p49"/>
          <p:cNvSpPr txBox="1"/>
          <p:nvPr/>
        </p:nvSpPr>
        <p:spPr>
          <a:xfrm>
            <a:off x="5296075" y="3394200"/>
            <a:ext cx="2089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osis"/>
                <a:ea typeface="Dosis"/>
                <a:cs typeface="Dosis"/>
                <a:sym typeface="Dosis"/>
              </a:rPr>
              <a:t>6</a:t>
            </a:r>
            <a:r>
              <a:rPr b="1" lang="en" sz="900">
                <a:latin typeface="Dosis"/>
                <a:ea typeface="Dosis"/>
                <a:cs typeface="Dosis"/>
                <a:sym typeface="Dosis"/>
              </a:rPr>
              <a:t>. 생육상태 + 병충해 데이터 Pub</a:t>
            </a:r>
            <a:endParaRPr b="1" sz="9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0" name="Google Shape;2020;p49"/>
          <p:cNvSpPr txBox="1"/>
          <p:nvPr/>
        </p:nvSpPr>
        <p:spPr>
          <a:xfrm>
            <a:off x="4920276" y="2868400"/>
            <a:ext cx="181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osis"/>
                <a:ea typeface="Dosis"/>
                <a:cs typeface="Dosis"/>
                <a:sym typeface="Dosis"/>
              </a:rPr>
              <a:t>7</a:t>
            </a:r>
            <a:r>
              <a:rPr b="1" lang="en" sz="900">
                <a:latin typeface="Dosis"/>
                <a:ea typeface="Dosis"/>
                <a:cs typeface="Dosis"/>
                <a:sym typeface="Dosis"/>
              </a:rPr>
              <a:t>. 생육상태 + 병충해 데이터 Sub</a:t>
            </a:r>
            <a:endParaRPr b="1" sz="9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1" name="Google Shape;2021;p49"/>
          <p:cNvSpPr txBox="1"/>
          <p:nvPr/>
        </p:nvSpPr>
        <p:spPr>
          <a:xfrm>
            <a:off x="7155650" y="4192725"/>
            <a:ext cx="169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Dosis"/>
                <a:ea typeface="Dosis"/>
                <a:cs typeface="Dosis"/>
                <a:sym typeface="Dosis"/>
              </a:rPr>
              <a:t>AI Module(AWS)</a:t>
            </a:r>
            <a:endParaRPr b="1" sz="11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22" name="Google Shape;2022;p49"/>
          <p:cNvSpPr txBox="1"/>
          <p:nvPr/>
        </p:nvSpPr>
        <p:spPr>
          <a:xfrm>
            <a:off x="2358626" y="2086100"/>
            <a:ext cx="1814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latin typeface="Dosis"/>
                <a:ea typeface="Dosis"/>
                <a:cs typeface="Dosis"/>
                <a:sym typeface="Dosis"/>
              </a:rPr>
              <a:t>8</a:t>
            </a:r>
            <a:r>
              <a:rPr b="1" lang="en" sz="900">
                <a:latin typeface="Dosis"/>
                <a:ea typeface="Dosis"/>
                <a:cs typeface="Dosis"/>
                <a:sym typeface="Dosis"/>
              </a:rPr>
              <a:t>. 생육상태 + 병충해 데이터 Pub</a:t>
            </a:r>
            <a:endParaRPr b="1" sz="9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6" name="Shape 2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" name="Google Shape;2027;p50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식물 관찰 Ⅰ</a:t>
            </a:r>
            <a:endParaRPr b="1" sz="2600"/>
          </a:p>
        </p:txBody>
      </p:sp>
      <p:grpSp>
        <p:nvGrpSpPr>
          <p:cNvPr id="2028" name="Google Shape;2028;p50"/>
          <p:cNvGrpSpPr/>
          <p:nvPr/>
        </p:nvGrpSpPr>
        <p:grpSpPr>
          <a:xfrm>
            <a:off x="533288" y="1203650"/>
            <a:ext cx="6862239" cy="3754475"/>
            <a:chOff x="292388" y="1240450"/>
            <a:chExt cx="6862239" cy="3754475"/>
          </a:xfrm>
        </p:grpSpPr>
        <p:pic>
          <p:nvPicPr>
            <p:cNvPr id="2029" name="Google Shape;2029;p5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92388" y="1240450"/>
              <a:ext cx="2441052" cy="37164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030" name="Google Shape;2030;p50"/>
            <p:cNvPicPr preferRelativeResize="0"/>
            <p:nvPr/>
          </p:nvPicPr>
          <p:blipFill rotWithShape="1">
            <a:blip r:embed="rId4">
              <a:alphaModFix/>
            </a:blip>
            <a:srcRect b="0" l="0" r="0" t="27985"/>
            <a:stretch/>
          </p:blipFill>
          <p:spPr>
            <a:xfrm>
              <a:off x="3783175" y="1776849"/>
              <a:ext cx="3371452" cy="1526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1" name="Google Shape;2031;p50"/>
            <p:cNvSpPr/>
            <p:nvPr/>
          </p:nvSpPr>
          <p:spPr>
            <a:xfrm>
              <a:off x="722875" y="2362375"/>
              <a:ext cx="1580100" cy="355500"/>
            </a:xfrm>
            <a:prstGeom prst="frame">
              <a:avLst>
                <a:gd fmla="val 12500" name="adj1"/>
              </a:avLst>
            </a:prstGeom>
            <a:solidFill>
              <a:schemeClr val="accen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32" name="Google Shape;2032;p50"/>
            <p:cNvCxnSpPr>
              <a:stCxn id="2031" idx="3"/>
              <a:endCxn id="2030" idx="1"/>
            </p:cNvCxnSpPr>
            <p:nvPr/>
          </p:nvCxnSpPr>
          <p:spPr>
            <a:xfrm>
              <a:off x="2302975" y="2540125"/>
              <a:ext cx="14802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33" name="Google Shape;2033;p50"/>
            <p:cNvSpPr/>
            <p:nvPr/>
          </p:nvSpPr>
          <p:spPr>
            <a:xfrm>
              <a:off x="325450" y="4570425"/>
              <a:ext cx="2363100" cy="424500"/>
            </a:xfrm>
            <a:prstGeom prst="frame">
              <a:avLst>
                <a:gd fmla="val 12500" name="adj1"/>
              </a:avLst>
            </a:prstGeom>
            <a:solidFill>
              <a:srgbClr val="FF9900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34" name="Google Shape;2034;p50"/>
          <p:cNvSpPr txBox="1"/>
          <p:nvPr/>
        </p:nvSpPr>
        <p:spPr>
          <a:xfrm>
            <a:off x="4013794" y="3443125"/>
            <a:ext cx="4626000" cy="1569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Dosis"/>
                <a:ea typeface="Dosis"/>
                <a:cs typeface="Dosis"/>
                <a:sym typeface="Dosis"/>
              </a:rPr>
              <a:t>Multi-output model</a:t>
            </a:r>
            <a:endParaRPr sz="16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하나의 이미지로 두 가지 Task(질병, 생육단계 판단)를 수행하는 모델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Tensorflow Functional API로 구현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두 task가 공유하는 Backbone의 사전학습모델로 </a:t>
            </a:r>
            <a:endParaRPr sz="1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구글이 발표한 Inception Resnet V2를 최종 선택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8" name="Shape 2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9" name="Google Shape;2039;p51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식물 관찰 Ⅰ</a:t>
            </a:r>
            <a:endParaRPr b="1" sz="2600"/>
          </a:p>
        </p:txBody>
      </p:sp>
      <p:sp>
        <p:nvSpPr>
          <p:cNvPr id="2040" name="Google Shape;2040;p51"/>
          <p:cNvSpPr/>
          <p:nvPr/>
        </p:nvSpPr>
        <p:spPr>
          <a:xfrm>
            <a:off x="84550" y="1538850"/>
            <a:ext cx="34398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Pretrained_Net</a:t>
            </a:r>
            <a:r>
              <a:rPr lang="en" sz="1200"/>
              <a:t> : </a:t>
            </a:r>
            <a:r>
              <a:rPr lang="en" sz="1200">
                <a:solidFill>
                  <a:srgbClr val="FF0000"/>
                </a:solidFill>
              </a:rPr>
              <a:t>inception</a:t>
            </a:r>
            <a:r>
              <a:rPr lang="en" sz="1200"/>
              <a:t>, resnet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Activation</a:t>
            </a:r>
            <a:r>
              <a:rPr lang="en" sz="1200"/>
              <a:t> : softmax, selu, relu, </a:t>
            </a:r>
            <a:r>
              <a:rPr lang="en" sz="1200">
                <a:solidFill>
                  <a:srgbClr val="FF0000"/>
                </a:solidFill>
              </a:rPr>
              <a:t>elu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Optimizer</a:t>
            </a:r>
            <a:r>
              <a:rPr lang="en" sz="1200"/>
              <a:t> : </a:t>
            </a:r>
            <a:r>
              <a:rPr lang="en" sz="1200">
                <a:solidFill>
                  <a:srgbClr val="FF0000"/>
                </a:solidFill>
              </a:rPr>
              <a:t>adam</a:t>
            </a:r>
            <a:r>
              <a:rPr lang="en" sz="1200"/>
              <a:t>, sgd, rmsprop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Batch_size</a:t>
            </a:r>
            <a:r>
              <a:rPr lang="en" sz="1200"/>
              <a:t> : </a:t>
            </a:r>
            <a:r>
              <a:rPr lang="en" sz="1200">
                <a:solidFill>
                  <a:srgbClr val="FF0000"/>
                </a:solidFill>
              </a:rPr>
              <a:t>20</a:t>
            </a:r>
            <a:r>
              <a:rPr lang="en" sz="1200"/>
              <a:t>, 50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Dense</a:t>
            </a:r>
            <a:r>
              <a:rPr lang="en" sz="1200"/>
              <a:t> : </a:t>
            </a:r>
            <a:r>
              <a:rPr lang="en" sz="1200">
                <a:solidFill>
                  <a:srgbClr val="FF0000"/>
                </a:solidFill>
              </a:rPr>
              <a:t>32</a:t>
            </a:r>
            <a:r>
              <a:rPr lang="en" sz="1200"/>
              <a:t>, 256, 1024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Dropout</a:t>
            </a:r>
            <a:r>
              <a:rPr lang="en" sz="1200"/>
              <a:t> :</a:t>
            </a:r>
            <a:r>
              <a:rPr lang="en" sz="1200">
                <a:solidFill>
                  <a:srgbClr val="FF0000"/>
                </a:solidFill>
              </a:rPr>
              <a:t> 0.2</a:t>
            </a:r>
            <a:r>
              <a:rPr lang="en" sz="1200"/>
              <a:t>, 0.5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Learning_rate</a:t>
            </a:r>
            <a:r>
              <a:rPr lang="en" sz="1200"/>
              <a:t> : 1e-2, </a:t>
            </a:r>
            <a:r>
              <a:rPr lang="en" sz="1200">
                <a:solidFill>
                  <a:srgbClr val="FF0000"/>
                </a:solidFill>
              </a:rPr>
              <a:t>1e-3</a:t>
            </a:r>
            <a:r>
              <a:rPr lang="en" sz="1200"/>
              <a:t>, 1e-4, 3e-5</a:t>
            </a:r>
            <a:endParaRPr sz="1200"/>
          </a:p>
        </p:txBody>
      </p:sp>
      <p:sp>
        <p:nvSpPr>
          <p:cNvPr id="2041" name="Google Shape;2041;p51"/>
          <p:cNvSpPr txBox="1"/>
          <p:nvPr/>
        </p:nvSpPr>
        <p:spPr>
          <a:xfrm>
            <a:off x="76200" y="1172150"/>
            <a:ext cx="3439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Wandb 수행 결과</a:t>
            </a:r>
            <a:r>
              <a:rPr b="1" lang="en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 → </a:t>
            </a:r>
            <a:r>
              <a:rPr b="1" lang="en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하이퍼 파라미터 종류</a:t>
            </a:r>
            <a:endParaRPr b="1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42" name="Google Shape;2042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975" y="3039800"/>
            <a:ext cx="4594752" cy="1927149"/>
          </a:xfrm>
          <a:prstGeom prst="rect">
            <a:avLst/>
          </a:prstGeom>
          <a:noFill/>
          <a:ln>
            <a:noFill/>
          </a:ln>
        </p:spPr>
      </p:pic>
      <p:sp>
        <p:nvSpPr>
          <p:cNvPr id="2043" name="Google Shape;2043;p51"/>
          <p:cNvSpPr txBox="1"/>
          <p:nvPr/>
        </p:nvSpPr>
        <p:spPr>
          <a:xfrm>
            <a:off x="4794850" y="1348200"/>
            <a:ext cx="2699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</a:rPr>
              <a:t>딸기 모델 Fine-tuning 전·후 비교</a:t>
            </a:r>
            <a:endParaRPr b="1" sz="1200">
              <a:solidFill>
                <a:schemeClr val="dk1"/>
              </a:solidFill>
            </a:endParaRPr>
          </a:p>
        </p:txBody>
      </p:sp>
      <p:grpSp>
        <p:nvGrpSpPr>
          <p:cNvPr id="2044" name="Google Shape;2044;p51"/>
          <p:cNvGrpSpPr/>
          <p:nvPr/>
        </p:nvGrpSpPr>
        <p:grpSpPr>
          <a:xfrm>
            <a:off x="4822890" y="1687150"/>
            <a:ext cx="4114215" cy="3215475"/>
            <a:chOff x="3956550" y="1621400"/>
            <a:chExt cx="4321200" cy="3215475"/>
          </a:xfrm>
        </p:grpSpPr>
        <p:sp>
          <p:nvSpPr>
            <p:cNvPr id="2045" name="Google Shape;2045;p51"/>
            <p:cNvSpPr/>
            <p:nvPr/>
          </p:nvSpPr>
          <p:spPr>
            <a:xfrm>
              <a:off x="4065150" y="1621400"/>
              <a:ext cx="4212600" cy="31419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id="2046" name="Google Shape;2046;p51"/>
            <p:cNvPicPr preferRelativeResize="0"/>
            <p:nvPr/>
          </p:nvPicPr>
          <p:blipFill rotWithShape="1">
            <a:blip r:embed="rId4">
              <a:alphaModFix/>
            </a:blip>
            <a:srcRect b="6797" l="5544" r="9152" t="9069"/>
            <a:stretch/>
          </p:blipFill>
          <p:spPr>
            <a:xfrm>
              <a:off x="3956550" y="1687150"/>
              <a:ext cx="4197802" cy="31497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047" name="Google Shape;2047;p51"/>
          <p:cNvSpPr/>
          <p:nvPr/>
        </p:nvSpPr>
        <p:spPr>
          <a:xfrm>
            <a:off x="7018811" y="1859550"/>
            <a:ext cx="1760400" cy="1319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Bebas Neue"/>
                <a:ea typeface="Bebas Neue"/>
                <a:cs typeface="Bebas Neue"/>
                <a:sym typeface="Bebas Neue"/>
              </a:rPr>
              <a:t>&lt; Validation Set&gt;</a:t>
            </a:r>
            <a:endParaRPr sz="1300"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Bebas Neue"/>
                <a:ea typeface="Bebas Neue"/>
                <a:cs typeface="Bebas Neue"/>
                <a:sym typeface="Bebas Neue"/>
              </a:rPr>
              <a:t>loss : </a:t>
            </a:r>
            <a:r>
              <a:rPr lang="en" sz="13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0.1634</a:t>
            </a:r>
            <a:endParaRPr sz="130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Bebas Neue"/>
                <a:ea typeface="Bebas Neue"/>
                <a:cs typeface="Bebas Neue"/>
                <a:sym typeface="Bebas Neue"/>
              </a:rPr>
              <a:t>grow_accuracy : </a:t>
            </a:r>
            <a:r>
              <a:rPr lang="en" sz="13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0.9604</a:t>
            </a:r>
            <a:endParaRPr sz="130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Bebas Neue"/>
                <a:ea typeface="Bebas Neue"/>
                <a:cs typeface="Bebas Neue"/>
                <a:sym typeface="Bebas Neue"/>
              </a:rPr>
              <a:t>diease_accuracy : </a:t>
            </a:r>
            <a:r>
              <a:rPr lang="en" sz="1300">
                <a:solidFill>
                  <a:srgbClr val="FF0000"/>
                </a:solidFill>
                <a:latin typeface="Bebas Neue"/>
                <a:ea typeface="Bebas Neue"/>
                <a:cs typeface="Bebas Neue"/>
                <a:sym typeface="Bebas Neue"/>
              </a:rPr>
              <a:t>0.9929</a:t>
            </a:r>
            <a:endParaRPr sz="1300">
              <a:solidFill>
                <a:srgbClr val="FF0000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4" name="Shape 1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5" name="Google Shape;1625;p34"/>
          <p:cNvSpPr txBox="1"/>
          <p:nvPr>
            <p:ph idx="15" type="title"/>
          </p:nvPr>
        </p:nvSpPr>
        <p:spPr>
          <a:xfrm>
            <a:off x="507850" y="539400"/>
            <a:ext cx="5226300" cy="5817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목차</a:t>
            </a:r>
            <a:endParaRPr b="1"/>
          </a:p>
        </p:txBody>
      </p:sp>
      <p:pic>
        <p:nvPicPr>
          <p:cNvPr id="1626" name="Google Shape;1626;p34"/>
          <p:cNvPicPr preferRelativeResize="0"/>
          <p:nvPr/>
        </p:nvPicPr>
        <p:blipFill rotWithShape="1">
          <a:blip r:embed="rId3">
            <a:alphaModFix/>
          </a:blip>
          <a:srcRect b="13437" l="5165" r="63224" t="3719"/>
          <a:stretch/>
        </p:blipFill>
        <p:spPr>
          <a:xfrm>
            <a:off x="6314925" y="539850"/>
            <a:ext cx="2323000" cy="40636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627" name="Google Shape;1627;p34"/>
          <p:cNvSpPr txBox="1"/>
          <p:nvPr>
            <p:ph idx="2" type="title"/>
          </p:nvPr>
        </p:nvSpPr>
        <p:spPr>
          <a:xfrm>
            <a:off x="645475" y="1723523"/>
            <a:ext cx="478200" cy="47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900">
                <a:solidFill>
                  <a:schemeClr val="accent1"/>
                </a:solidFill>
              </a:rPr>
              <a:t>01</a:t>
            </a:r>
            <a:endParaRPr sz="2900"/>
          </a:p>
        </p:txBody>
      </p:sp>
      <p:sp>
        <p:nvSpPr>
          <p:cNvPr id="1628" name="Google Shape;1628;p34"/>
          <p:cNvSpPr txBox="1"/>
          <p:nvPr>
            <p:ph type="title"/>
          </p:nvPr>
        </p:nvSpPr>
        <p:spPr>
          <a:xfrm>
            <a:off x="1123675" y="1753975"/>
            <a:ext cx="19599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500">
                <a:latin typeface="Nanum Gothic"/>
                <a:ea typeface="Nanum Gothic"/>
                <a:cs typeface="Nanum Gothic"/>
                <a:sym typeface="Nanum Gothic"/>
              </a:rPr>
              <a:t>프롤로그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29" name="Google Shape;1629;p34"/>
          <p:cNvSpPr txBox="1"/>
          <p:nvPr>
            <p:ph idx="6" type="title"/>
          </p:nvPr>
        </p:nvSpPr>
        <p:spPr>
          <a:xfrm>
            <a:off x="3466175" y="2811900"/>
            <a:ext cx="20994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500">
                <a:latin typeface="Nanum Gothic"/>
                <a:ea typeface="Nanum Gothic"/>
                <a:cs typeface="Nanum Gothic"/>
                <a:sym typeface="Nanum Gothic"/>
              </a:rPr>
              <a:t>에필로그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0" name="Google Shape;1630;p34"/>
          <p:cNvSpPr txBox="1"/>
          <p:nvPr>
            <p:ph idx="9" type="title"/>
          </p:nvPr>
        </p:nvSpPr>
        <p:spPr>
          <a:xfrm>
            <a:off x="1123675" y="3900275"/>
            <a:ext cx="16737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500">
                <a:latin typeface="Nanum Gothic"/>
                <a:ea typeface="Nanum Gothic"/>
                <a:cs typeface="Nanum Gothic"/>
                <a:sym typeface="Nanum Gothic"/>
              </a:rPr>
              <a:t>Q n A / 별첨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1" name="Google Shape;1631;p34"/>
          <p:cNvSpPr txBox="1"/>
          <p:nvPr>
            <p:ph idx="3" type="title"/>
          </p:nvPr>
        </p:nvSpPr>
        <p:spPr>
          <a:xfrm>
            <a:off x="3466175" y="1753975"/>
            <a:ext cx="22695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500">
                <a:latin typeface="Nanum Gothic"/>
                <a:ea typeface="Nanum Gothic"/>
                <a:cs typeface="Nanum Gothic"/>
                <a:sym typeface="Nanum Gothic"/>
              </a:rPr>
              <a:t>시연 영상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632" name="Google Shape;1632;p34"/>
          <p:cNvSpPr txBox="1"/>
          <p:nvPr>
            <p:ph idx="2" type="title"/>
          </p:nvPr>
        </p:nvSpPr>
        <p:spPr>
          <a:xfrm>
            <a:off x="645475" y="2781448"/>
            <a:ext cx="478200" cy="47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900">
                <a:solidFill>
                  <a:schemeClr val="accent1"/>
                </a:solidFill>
              </a:rPr>
              <a:t>0</a:t>
            </a:r>
            <a:r>
              <a:rPr lang="en" sz="2900"/>
              <a:t>3</a:t>
            </a:r>
            <a:endParaRPr sz="2900"/>
          </a:p>
        </p:txBody>
      </p:sp>
      <p:sp>
        <p:nvSpPr>
          <p:cNvPr id="1633" name="Google Shape;1633;p34"/>
          <p:cNvSpPr txBox="1"/>
          <p:nvPr>
            <p:ph idx="2" type="title"/>
          </p:nvPr>
        </p:nvSpPr>
        <p:spPr>
          <a:xfrm>
            <a:off x="2987975" y="2781448"/>
            <a:ext cx="478200" cy="47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900">
                <a:solidFill>
                  <a:schemeClr val="accent1"/>
                </a:solidFill>
              </a:rPr>
              <a:t>0</a:t>
            </a:r>
            <a:r>
              <a:rPr lang="en" sz="2900"/>
              <a:t>4</a:t>
            </a:r>
            <a:endParaRPr sz="2900"/>
          </a:p>
        </p:txBody>
      </p:sp>
      <p:sp>
        <p:nvSpPr>
          <p:cNvPr id="1634" name="Google Shape;1634;p34"/>
          <p:cNvSpPr txBox="1"/>
          <p:nvPr>
            <p:ph idx="2" type="title"/>
          </p:nvPr>
        </p:nvSpPr>
        <p:spPr>
          <a:xfrm>
            <a:off x="2987975" y="1723523"/>
            <a:ext cx="478200" cy="47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900">
                <a:solidFill>
                  <a:schemeClr val="accent1"/>
                </a:solidFill>
              </a:rPr>
              <a:t>0</a:t>
            </a:r>
            <a:r>
              <a:rPr lang="en" sz="2900"/>
              <a:t>2</a:t>
            </a:r>
            <a:endParaRPr sz="2900"/>
          </a:p>
        </p:txBody>
      </p:sp>
      <p:sp>
        <p:nvSpPr>
          <p:cNvPr id="1635" name="Google Shape;1635;p34"/>
          <p:cNvSpPr txBox="1"/>
          <p:nvPr>
            <p:ph idx="2" type="title"/>
          </p:nvPr>
        </p:nvSpPr>
        <p:spPr>
          <a:xfrm>
            <a:off x="645475" y="3869823"/>
            <a:ext cx="478200" cy="478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2900">
                <a:solidFill>
                  <a:schemeClr val="accent1"/>
                </a:solidFill>
              </a:rPr>
              <a:t>0</a:t>
            </a:r>
            <a:r>
              <a:rPr lang="en" sz="2900"/>
              <a:t>5</a:t>
            </a:r>
            <a:endParaRPr sz="2900"/>
          </a:p>
        </p:txBody>
      </p:sp>
      <p:sp>
        <p:nvSpPr>
          <p:cNvPr id="1636" name="Google Shape;1636;p34"/>
          <p:cNvSpPr txBox="1"/>
          <p:nvPr>
            <p:ph idx="9" type="title"/>
          </p:nvPr>
        </p:nvSpPr>
        <p:spPr>
          <a:xfrm>
            <a:off x="1123675" y="2811900"/>
            <a:ext cx="1718100" cy="4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500">
                <a:latin typeface="Nanum Gothic"/>
                <a:ea typeface="Nanum Gothic"/>
                <a:cs typeface="Nanum Gothic"/>
                <a:sym typeface="Nanum Gothic"/>
              </a:rPr>
              <a:t>수행절차 및 방법</a:t>
            </a:r>
            <a:endParaRPr b="1" sz="15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51" name="Shape 2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Google Shape;2052;p52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식물 관찰 Ⅰ</a:t>
            </a:r>
            <a:endParaRPr b="1" sz="2600"/>
          </a:p>
        </p:txBody>
      </p:sp>
      <p:pic>
        <p:nvPicPr>
          <p:cNvPr id="2053" name="Google Shape;205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4625" y="1373837"/>
            <a:ext cx="1828800" cy="169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4" name="Google Shape;2054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4625" y="1472937"/>
            <a:ext cx="3384425" cy="1493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5" name="Google Shape;2055;p5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04625" y="3200970"/>
            <a:ext cx="1828800" cy="169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Google Shape;2056;p5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54625" y="3295875"/>
            <a:ext cx="3384425" cy="1501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57" name="Google Shape;2057;p52"/>
          <p:cNvSpPr/>
          <p:nvPr/>
        </p:nvSpPr>
        <p:spPr>
          <a:xfrm>
            <a:off x="5284625" y="2747931"/>
            <a:ext cx="1866000" cy="164700"/>
          </a:xfrm>
          <a:prstGeom prst="rect">
            <a:avLst/>
          </a:prstGeom>
          <a:solidFill>
            <a:srgbClr val="FFE599">
              <a:alpha val="3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8" name="Google Shape;2058;p52"/>
          <p:cNvSpPr/>
          <p:nvPr/>
        </p:nvSpPr>
        <p:spPr>
          <a:xfrm>
            <a:off x="5284625" y="4571325"/>
            <a:ext cx="2052900" cy="164700"/>
          </a:xfrm>
          <a:prstGeom prst="rect">
            <a:avLst/>
          </a:prstGeom>
          <a:solidFill>
            <a:srgbClr val="FFE599">
              <a:alpha val="388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9" name="Google Shape;2059;p52"/>
          <p:cNvSpPr txBox="1"/>
          <p:nvPr/>
        </p:nvSpPr>
        <p:spPr>
          <a:xfrm>
            <a:off x="3513275" y="2852838"/>
            <a:ext cx="11295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Multi-output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 model 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60" name="Google Shape;2060;p52"/>
          <p:cNvSpPr/>
          <p:nvPr/>
        </p:nvSpPr>
        <p:spPr>
          <a:xfrm>
            <a:off x="3850485" y="2092313"/>
            <a:ext cx="455100" cy="25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7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1" name="Google Shape;2061;p52"/>
          <p:cNvSpPr/>
          <p:nvPr/>
        </p:nvSpPr>
        <p:spPr>
          <a:xfrm>
            <a:off x="3850485" y="3919425"/>
            <a:ext cx="455100" cy="25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7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p53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식물 관찰 Ⅱ</a:t>
            </a:r>
            <a:endParaRPr b="1" sz="2600"/>
          </a:p>
        </p:txBody>
      </p:sp>
      <p:sp>
        <p:nvSpPr>
          <p:cNvPr id="2067" name="Google Shape;2067;p53"/>
          <p:cNvSpPr txBox="1"/>
          <p:nvPr/>
        </p:nvSpPr>
        <p:spPr>
          <a:xfrm>
            <a:off x="237025" y="1224650"/>
            <a:ext cx="347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객체탐지 모델(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YOLO v5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)의 구조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68" name="Google Shape;206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5" y="1667575"/>
            <a:ext cx="5713510" cy="321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69" name="Google Shape;2069;p53"/>
          <p:cNvSpPr txBox="1"/>
          <p:nvPr/>
        </p:nvSpPr>
        <p:spPr>
          <a:xfrm>
            <a:off x="6108975" y="1674625"/>
            <a:ext cx="2964900" cy="3209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크게 Backbone과 Output(Head) 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부분으로 구성됨</a:t>
            </a:r>
            <a:br>
              <a:rPr lang="en" sz="1200">
                <a:highlight>
                  <a:srgbClr val="FFFFFF"/>
                </a:highlight>
              </a:rPr>
            </a:b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Backbone은 CSP-Darknet를 사용하여 이미지로부터 Feature map을 추출함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Output은 추출된 Feature map을 바탕으로 물체의 위치를 찾음</a:t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highlight>
                  <a:srgbClr val="FFFFFF"/>
                </a:highlight>
              </a:rPr>
              <a:t>Anchor Box를 설정하고 이를 이용하며, 3가지의 scale에서 </a:t>
            </a:r>
            <a:r>
              <a:rPr lang="en" sz="1200">
                <a:highlight>
                  <a:schemeClr val="lt2"/>
                </a:highlight>
              </a:rPr>
              <a:t>검출된 물체들(소/중/대)을 종합하여 </a:t>
            </a:r>
            <a:r>
              <a:rPr lang="en" sz="1200">
                <a:highlight>
                  <a:srgbClr val="FFFFFF"/>
                </a:highlight>
              </a:rPr>
              <a:t>최종적인 Bounding Box를 생성함</a:t>
            </a:r>
            <a:endParaRPr sz="1200">
              <a:highlight>
                <a:srgbClr val="FFFFFF"/>
              </a:highlight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3" name="Shape 2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4" name="Google Shape;2074;p54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식물 관찰 Ⅱ</a:t>
            </a:r>
            <a:endParaRPr b="1" sz="2600"/>
          </a:p>
        </p:txBody>
      </p:sp>
      <p:sp>
        <p:nvSpPr>
          <p:cNvPr id="2075" name="Google Shape;2075;p54"/>
          <p:cNvSpPr/>
          <p:nvPr/>
        </p:nvSpPr>
        <p:spPr>
          <a:xfrm>
            <a:off x="84550" y="1462650"/>
            <a:ext cx="4766400" cy="136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Input Size </a:t>
            </a:r>
            <a:r>
              <a:rPr lang="en" sz="1200"/>
              <a:t>:</a:t>
            </a:r>
            <a:r>
              <a:rPr b="1" lang="en" sz="1200"/>
              <a:t> </a:t>
            </a:r>
            <a:r>
              <a:rPr lang="en" sz="1200"/>
              <a:t>224, 256, </a:t>
            </a:r>
            <a:r>
              <a:rPr lang="en" sz="1200">
                <a:solidFill>
                  <a:srgbClr val="FF0000"/>
                </a:solidFill>
              </a:rPr>
              <a:t>416</a:t>
            </a:r>
            <a:endParaRPr sz="12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Backbone </a:t>
            </a:r>
            <a:r>
              <a:rPr lang="en" sz="1200"/>
              <a:t>: </a:t>
            </a:r>
            <a:r>
              <a:rPr lang="en" sz="1200"/>
              <a:t>s, m, </a:t>
            </a:r>
            <a:r>
              <a:rPr lang="en" sz="1200">
                <a:solidFill>
                  <a:srgbClr val="FF0000"/>
                </a:solidFill>
              </a:rPr>
              <a:t>l</a:t>
            </a:r>
            <a:r>
              <a:rPr lang="en" sz="1200"/>
              <a:t>, x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Pre-Trained_Weights</a:t>
            </a:r>
            <a:r>
              <a:rPr lang="en" sz="1200"/>
              <a:t> : s, m, </a:t>
            </a:r>
            <a:r>
              <a:rPr lang="en" sz="1200">
                <a:solidFill>
                  <a:srgbClr val="FF0000"/>
                </a:solidFill>
              </a:rPr>
              <a:t>l</a:t>
            </a:r>
            <a:r>
              <a:rPr lang="en" sz="1200"/>
              <a:t>, x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Pre-Hyperparameters </a:t>
            </a:r>
            <a:r>
              <a:rPr lang="en" sz="1200"/>
              <a:t>: Objects365, scratch-low / </a:t>
            </a:r>
            <a:r>
              <a:rPr lang="en" sz="1200">
                <a:solidFill>
                  <a:srgbClr val="FF0000"/>
                </a:solidFill>
              </a:rPr>
              <a:t>med</a:t>
            </a:r>
            <a:r>
              <a:rPr lang="en" sz="1200"/>
              <a:t> / high, VOC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Epochs </a:t>
            </a:r>
            <a:r>
              <a:rPr lang="en" sz="1200"/>
              <a:t>: 10, 100, </a:t>
            </a:r>
            <a:r>
              <a:rPr lang="en" sz="1200">
                <a:solidFill>
                  <a:srgbClr val="FF0000"/>
                </a:solidFill>
              </a:rPr>
              <a:t>300</a:t>
            </a:r>
            <a:r>
              <a:rPr lang="en" sz="1200"/>
              <a:t>, 600</a:t>
            </a:r>
            <a:br>
              <a:rPr lang="en" sz="1200"/>
            </a:br>
            <a:r>
              <a:rPr b="1" lang="en" sz="1200"/>
              <a:t>Batch_size</a:t>
            </a:r>
            <a:r>
              <a:rPr lang="en" sz="1200"/>
              <a:t> : 8, </a:t>
            </a:r>
            <a:r>
              <a:rPr lang="en" sz="1200">
                <a:solidFill>
                  <a:srgbClr val="FF0000"/>
                </a:solidFill>
              </a:rPr>
              <a:t>16</a:t>
            </a:r>
            <a:r>
              <a:rPr lang="en" sz="1200"/>
              <a:t>, 32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/>
              <a:t>Learning_rate</a:t>
            </a:r>
            <a:r>
              <a:rPr lang="en" sz="1200"/>
              <a:t> : </a:t>
            </a:r>
            <a:r>
              <a:rPr lang="en" sz="1200">
                <a:solidFill>
                  <a:srgbClr val="FF0000"/>
                </a:solidFill>
              </a:rPr>
              <a:t>1e-2</a:t>
            </a:r>
            <a:r>
              <a:rPr lang="en" sz="1200"/>
              <a:t>, 2e-2, 3e-3, 7e-3, 8e-3</a:t>
            </a:r>
            <a:endParaRPr sz="1200"/>
          </a:p>
        </p:txBody>
      </p:sp>
      <p:sp>
        <p:nvSpPr>
          <p:cNvPr id="2076" name="Google Shape;2076;p54"/>
          <p:cNvSpPr txBox="1"/>
          <p:nvPr/>
        </p:nvSpPr>
        <p:spPr>
          <a:xfrm>
            <a:off x="76200" y="1172150"/>
            <a:ext cx="471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YOLO v5의 </a:t>
            </a:r>
            <a:r>
              <a:rPr b="1" lang="en">
                <a:solidFill>
                  <a:srgbClr val="1155CC"/>
                </a:solidFill>
                <a:latin typeface="Dosis"/>
                <a:ea typeface="Dosis"/>
                <a:cs typeface="Dosis"/>
                <a:sym typeface="Dosis"/>
              </a:rPr>
              <a:t>Wandb 수행 결과 → 하이퍼 파라미터 종류</a:t>
            </a:r>
            <a:endParaRPr b="1">
              <a:solidFill>
                <a:srgbClr val="1155CC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77" name="Google Shape;2077;p54"/>
          <p:cNvPicPr preferRelativeResize="0"/>
          <p:nvPr/>
        </p:nvPicPr>
        <p:blipFill rotWithShape="1">
          <a:blip r:embed="rId3">
            <a:alphaModFix/>
          </a:blip>
          <a:srcRect b="16050" l="2535" r="2516" t="4134"/>
          <a:stretch/>
        </p:blipFill>
        <p:spPr>
          <a:xfrm>
            <a:off x="84550" y="2865450"/>
            <a:ext cx="4939125" cy="2184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8" name="Google Shape;2078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09275" y="1690925"/>
            <a:ext cx="3981551" cy="223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079" name="Google Shape;2079;p54"/>
          <p:cNvSpPr txBox="1"/>
          <p:nvPr/>
        </p:nvSpPr>
        <p:spPr>
          <a:xfrm>
            <a:off x="5109275" y="4147725"/>
            <a:ext cx="3525900" cy="3693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Dosis"/>
                <a:ea typeface="Dosis"/>
                <a:cs typeface="Dosis"/>
                <a:sym typeface="Dosis"/>
              </a:rPr>
              <a:t>mAP? 모델이 얼마나 객체를 잘 검출하고 맞추는지!</a:t>
            </a:r>
            <a:endParaRPr sz="12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3" name="Shape 20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4" name="Google Shape;2084;p55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식물 관찰 Ⅱ</a:t>
            </a:r>
            <a:endParaRPr b="1" sz="2600"/>
          </a:p>
        </p:txBody>
      </p:sp>
      <p:sp>
        <p:nvSpPr>
          <p:cNvPr id="2085" name="Google Shape;2085;p55"/>
          <p:cNvSpPr txBox="1"/>
          <p:nvPr/>
        </p:nvSpPr>
        <p:spPr>
          <a:xfrm>
            <a:off x="-725" y="1615850"/>
            <a:ext cx="4225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     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로즈마리 흰가루병 | 제라늄 잿빛곰팡이병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086" name="Google Shape;2086;p55"/>
          <p:cNvSpPr txBox="1"/>
          <p:nvPr/>
        </p:nvSpPr>
        <p:spPr>
          <a:xfrm>
            <a:off x="4190249" y="2578450"/>
            <a:ext cx="87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Object Detection Model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087" name="Google Shape;208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143712"/>
            <a:ext cx="2112264" cy="2157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8" name="Google Shape;208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54275" y="1123579"/>
            <a:ext cx="2112644" cy="21553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9" name="Google Shape;208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12276" y="2143712"/>
            <a:ext cx="2112266" cy="2157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0" name="Google Shape;2090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066916" y="1122300"/>
            <a:ext cx="2112635" cy="215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1" name="Google Shape;2091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54275" y="3278925"/>
            <a:ext cx="4225276" cy="1864575"/>
          </a:xfrm>
          <a:prstGeom prst="rect">
            <a:avLst/>
          </a:prstGeom>
          <a:noFill/>
          <a:ln>
            <a:noFill/>
          </a:ln>
        </p:spPr>
      </p:pic>
      <p:sp>
        <p:nvSpPr>
          <p:cNvPr id="2092" name="Google Shape;2092;p55"/>
          <p:cNvSpPr/>
          <p:nvPr/>
        </p:nvSpPr>
        <p:spPr>
          <a:xfrm>
            <a:off x="4361850" y="3622735"/>
            <a:ext cx="455100" cy="33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7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3" name="Google Shape;2093;p55"/>
          <p:cNvSpPr/>
          <p:nvPr/>
        </p:nvSpPr>
        <p:spPr>
          <a:xfrm>
            <a:off x="4361850" y="2033366"/>
            <a:ext cx="455100" cy="3321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97D8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7" name="Shape 20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8" name="Google Shape;2098;p56"/>
          <p:cNvSpPr txBox="1"/>
          <p:nvPr>
            <p:ph type="title"/>
          </p:nvPr>
        </p:nvSpPr>
        <p:spPr>
          <a:xfrm>
            <a:off x="-126450" y="112925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클라우드 서버 </a:t>
            </a:r>
            <a:endParaRPr/>
          </a:p>
        </p:txBody>
      </p:sp>
      <p:sp>
        <p:nvSpPr>
          <p:cNvPr id="2099" name="Google Shape;2099;p56"/>
          <p:cNvSpPr txBox="1"/>
          <p:nvPr/>
        </p:nvSpPr>
        <p:spPr>
          <a:xfrm>
            <a:off x="598875" y="752950"/>
            <a:ext cx="5274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스마트화분 서버 ( AI / IOT 모듈, MQTT 브로커 서버, S3 연동 )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100" name="Google Shape;210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6350" y="2861475"/>
            <a:ext cx="6599424" cy="19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1" name="Google Shape;210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8875" y="1271500"/>
            <a:ext cx="3318226" cy="9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2" name="Google Shape;2102;p56"/>
          <p:cNvSpPr txBox="1"/>
          <p:nvPr/>
        </p:nvSpPr>
        <p:spPr>
          <a:xfrm>
            <a:off x="570750" y="2165775"/>
            <a:ext cx="152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스마트화분 EC2 ]</a:t>
            </a:r>
            <a:endParaRPr sz="800"/>
          </a:p>
        </p:txBody>
      </p:sp>
      <p:sp>
        <p:nvSpPr>
          <p:cNvPr id="2103" name="Google Shape;2103;p56"/>
          <p:cNvSpPr txBox="1"/>
          <p:nvPr/>
        </p:nvSpPr>
        <p:spPr>
          <a:xfrm>
            <a:off x="1258225" y="4835700"/>
            <a:ext cx="22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모스키토 작동상태와 AI / IOT 모듈 실행 ]</a:t>
            </a:r>
            <a:endParaRPr sz="800"/>
          </a:p>
        </p:txBody>
      </p:sp>
      <p:pic>
        <p:nvPicPr>
          <p:cNvPr id="2104" name="Google Shape;2104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50625" y="1113775"/>
            <a:ext cx="4498175" cy="135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5" name="Google Shape;2105;p56"/>
          <p:cNvSpPr txBox="1"/>
          <p:nvPr/>
        </p:nvSpPr>
        <p:spPr>
          <a:xfrm>
            <a:off x="4034950" y="2397375"/>
            <a:ext cx="152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EC2에 마운트된 S3 저장소 ]</a:t>
            </a:r>
            <a:endParaRPr sz="800"/>
          </a:p>
        </p:txBody>
      </p:sp>
      <p:cxnSp>
        <p:nvCxnSpPr>
          <p:cNvPr id="2106" name="Google Shape;2106;p56"/>
          <p:cNvCxnSpPr/>
          <p:nvPr/>
        </p:nvCxnSpPr>
        <p:spPr>
          <a:xfrm flipH="1" rot="10800000">
            <a:off x="542775" y="1046875"/>
            <a:ext cx="8064300" cy="3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7" name="Google Shape;2107;p56"/>
          <p:cNvCxnSpPr/>
          <p:nvPr/>
        </p:nvCxnSpPr>
        <p:spPr>
          <a:xfrm>
            <a:off x="4006250" y="1066175"/>
            <a:ext cx="6600" cy="1647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8" name="Google Shape;2108;p56"/>
          <p:cNvCxnSpPr/>
          <p:nvPr/>
        </p:nvCxnSpPr>
        <p:spPr>
          <a:xfrm flipH="1" rot="10800000">
            <a:off x="675600" y="2713775"/>
            <a:ext cx="7792800" cy="2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2" name="Shape 2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3" name="Google Shape;2113;p57"/>
          <p:cNvSpPr txBox="1"/>
          <p:nvPr>
            <p:ph type="title"/>
          </p:nvPr>
        </p:nvSpPr>
        <p:spPr>
          <a:xfrm>
            <a:off x="-126450" y="112925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s3저장소 &amp; 데이터베이스 연동</a:t>
            </a:r>
            <a:endParaRPr/>
          </a:p>
        </p:txBody>
      </p:sp>
      <p:pic>
        <p:nvPicPr>
          <p:cNvPr id="2114" name="Google Shape;211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3725" y="808763"/>
            <a:ext cx="4765574" cy="3259549"/>
          </a:xfrm>
          <a:prstGeom prst="rect">
            <a:avLst/>
          </a:prstGeom>
          <a:noFill/>
          <a:ln>
            <a:noFill/>
          </a:ln>
        </p:spPr>
      </p:pic>
      <p:sp>
        <p:nvSpPr>
          <p:cNvPr id="2115" name="Google Shape;2115;p57"/>
          <p:cNvSpPr txBox="1"/>
          <p:nvPr/>
        </p:nvSpPr>
        <p:spPr>
          <a:xfrm>
            <a:off x="3863725" y="4026938"/>
            <a:ext cx="16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AWS Lambda ]</a:t>
            </a:r>
            <a:endParaRPr sz="800"/>
          </a:p>
        </p:txBody>
      </p:sp>
      <p:pic>
        <p:nvPicPr>
          <p:cNvPr id="2116" name="Google Shape;21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375" y="723025"/>
            <a:ext cx="3276626" cy="15896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7" name="Google Shape;211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3275" y="2618900"/>
            <a:ext cx="3209726" cy="166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118" name="Google Shape;2118;p57"/>
          <p:cNvSpPr txBox="1"/>
          <p:nvPr>
            <p:ph idx="4294967295" type="subTitle"/>
          </p:nvPr>
        </p:nvSpPr>
        <p:spPr>
          <a:xfrm>
            <a:off x="513300" y="4329325"/>
            <a:ext cx="80790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1100"/>
              <a:t>IOT 모듈에서 S3에 이미지를 저장하면 S3트리거를 통해 람다함수가 발동되며, RDS에 화분별로 이미지가 저장</a:t>
            </a:r>
            <a:endParaRPr/>
          </a:p>
        </p:txBody>
      </p:sp>
      <p:sp>
        <p:nvSpPr>
          <p:cNvPr id="2119" name="Google Shape;2119;p57"/>
          <p:cNvSpPr txBox="1"/>
          <p:nvPr/>
        </p:nvSpPr>
        <p:spPr>
          <a:xfrm>
            <a:off x="458850" y="2269825"/>
            <a:ext cx="16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AWS S3 저장소 ]</a:t>
            </a:r>
            <a:endParaRPr sz="800"/>
          </a:p>
        </p:txBody>
      </p:sp>
      <p:sp>
        <p:nvSpPr>
          <p:cNvPr id="2120" name="Google Shape;2120;p57"/>
          <p:cNvSpPr txBox="1"/>
          <p:nvPr/>
        </p:nvSpPr>
        <p:spPr>
          <a:xfrm>
            <a:off x="551600" y="4249275"/>
            <a:ext cx="16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AWS RDS ]</a:t>
            </a:r>
            <a:endParaRPr sz="800"/>
          </a:p>
        </p:txBody>
      </p:sp>
      <p:cxnSp>
        <p:nvCxnSpPr>
          <p:cNvPr id="2121" name="Google Shape;2121;p57"/>
          <p:cNvCxnSpPr/>
          <p:nvPr/>
        </p:nvCxnSpPr>
        <p:spPr>
          <a:xfrm flipH="1" rot="10800000">
            <a:off x="521038" y="2500125"/>
            <a:ext cx="3334200" cy="2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2" name="Google Shape;2122;p57"/>
          <p:cNvCxnSpPr/>
          <p:nvPr/>
        </p:nvCxnSpPr>
        <p:spPr>
          <a:xfrm>
            <a:off x="3864075" y="749550"/>
            <a:ext cx="6600" cy="38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23" name="Google Shape;2123;p57"/>
          <p:cNvCxnSpPr/>
          <p:nvPr/>
        </p:nvCxnSpPr>
        <p:spPr>
          <a:xfrm flipH="1" rot="10800000">
            <a:off x="497550" y="4527175"/>
            <a:ext cx="8135100" cy="47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7" name="Shape 2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8" name="Google Shape;2128;p58"/>
          <p:cNvSpPr txBox="1"/>
          <p:nvPr/>
        </p:nvSpPr>
        <p:spPr>
          <a:xfrm>
            <a:off x="2027375" y="3555100"/>
            <a:ext cx="5017500" cy="1477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&gt; ks.test(xxx,round(s21$inTp,number), exact = F)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	Two-sample Kolmogorov-Smirnov test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data:  xxx and round(s21$inTp, number)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D = 0.18453, </a:t>
            </a:r>
            <a:r>
              <a:rPr lang="en" sz="1200">
                <a:highlight>
                  <a:srgbClr val="FFE599"/>
                </a:highlight>
                <a:latin typeface="Nanum Gothic"/>
                <a:ea typeface="Nanum Gothic"/>
                <a:cs typeface="Nanum Gothic"/>
                <a:sym typeface="Nanum Gothic"/>
              </a:rPr>
              <a:t>p-value = 0.3373</a:t>
            </a:r>
            <a:endParaRPr sz="1200">
              <a:highlight>
                <a:srgbClr val="FFE5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alternative hypothesis: two-sided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29" name="Google Shape;2129;p58"/>
          <p:cNvSpPr txBox="1"/>
          <p:nvPr>
            <p:ph idx="4294967295"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900">
                <a:solidFill>
                  <a:schemeClr val="accent1"/>
                </a:solidFill>
              </a:rPr>
              <a:t>최적 생육환경의 존재 여부 확인</a:t>
            </a:r>
            <a:endParaRPr b="1" sz="2900">
              <a:solidFill>
                <a:schemeClr val="accent1"/>
              </a:solidFill>
            </a:endParaRPr>
          </a:p>
        </p:txBody>
      </p:sp>
      <p:grpSp>
        <p:nvGrpSpPr>
          <p:cNvPr id="2130" name="Google Shape;2130;p58"/>
          <p:cNvGrpSpPr/>
          <p:nvPr/>
        </p:nvGrpSpPr>
        <p:grpSpPr>
          <a:xfrm>
            <a:off x="4554289" y="1371369"/>
            <a:ext cx="424971" cy="425029"/>
            <a:chOff x="1342539" y="1254840"/>
            <a:chExt cx="580800" cy="580800"/>
          </a:xfrm>
        </p:grpSpPr>
        <p:sp>
          <p:nvSpPr>
            <p:cNvPr id="2131" name="Google Shape;2131;p58"/>
            <p:cNvSpPr/>
            <p:nvPr/>
          </p:nvSpPr>
          <p:spPr>
            <a:xfrm>
              <a:off x="1342539" y="125484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2" name="Google Shape;2132;p58"/>
            <p:cNvSpPr/>
            <p:nvPr/>
          </p:nvSpPr>
          <p:spPr>
            <a:xfrm>
              <a:off x="1489874" y="1357699"/>
              <a:ext cx="286147" cy="375392"/>
            </a:xfrm>
            <a:custGeom>
              <a:rect b="b" l="l" r="r" t="t"/>
              <a:pathLst>
                <a:path extrusionOk="0" h="12194" w="9295">
                  <a:moveTo>
                    <a:pt x="4568" y="662"/>
                  </a:moveTo>
                  <a:cubicBezTo>
                    <a:pt x="5167" y="662"/>
                    <a:pt x="5639" y="1135"/>
                    <a:pt x="5639" y="1734"/>
                  </a:cubicBezTo>
                  <a:cubicBezTo>
                    <a:pt x="5639" y="2301"/>
                    <a:pt x="5167" y="2773"/>
                    <a:pt x="4568" y="2773"/>
                  </a:cubicBezTo>
                  <a:cubicBezTo>
                    <a:pt x="3970" y="2773"/>
                    <a:pt x="3497" y="2301"/>
                    <a:pt x="3497" y="1734"/>
                  </a:cubicBezTo>
                  <a:cubicBezTo>
                    <a:pt x="3497" y="1135"/>
                    <a:pt x="3970" y="662"/>
                    <a:pt x="4568" y="662"/>
                  </a:cubicBezTo>
                  <a:close/>
                  <a:moveTo>
                    <a:pt x="7750" y="3529"/>
                  </a:moveTo>
                  <a:cubicBezTo>
                    <a:pt x="8160" y="3529"/>
                    <a:pt x="8475" y="3844"/>
                    <a:pt x="8475" y="4254"/>
                  </a:cubicBezTo>
                  <a:cubicBezTo>
                    <a:pt x="8475" y="4632"/>
                    <a:pt x="8160" y="4947"/>
                    <a:pt x="7750" y="4947"/>
                  </a:cubicBezTo>
                  <a:cubicBezTo>
                    <a:pt x="7372" y="4947"/>
                    <a:pt x="7057" y="4632"/>
                    <a:pt x="7057" y="4254"/>
                  </a:cubicBezTo>
                  <a:cubicBezTo>
                    <a:pt x="7057" y="3876"/>
                    <a:pt x="7372" y="3529"/>
                    <a:pt x="7750" y="3529"/>
                  </a:cubicBezTo>
                  <a:close/>
                  <a:moveTo>
                    <a:pt x="1733" y="4254"/>
                  </a:moveTo>
                  <a:cubicBezTo>
                    <a:pt x="2836" y="4254"/>
                    <a:pt x="3812" y="4979"/>
                    <a:pt x="4127" y="6018"/>
                  </a:cubicBezTo>
                  <a:lnTo>
                    <a:pt x="2678" y="5042"/>
                  </a:lnTo>
                  <a:cubicBezTo>
                    <a:pt x="2615" y="4991"/>
                    <a:pt x="2537" y="4966"/>
                    <a:pt x="2460" y="4966"/>
                  </a:cubicBezTo>
                  <a:cubicBezTo>
                    <a:pt x="2344" y="4966"/>
                    <a:pt x="2231" y="5023"/>
                    <a:pt x="2174" y="5136"/>
                  </a:cubicBezTo>
                  <a:cubicBezTo>
                    <a:pt x="2048" y="5294"/>
                    <a:pt x="2079" y="5546"/>
                    <a:pt x="2268" y="5672"/>
                  </a:cubicBezTo>
                  <a:lnTo>
                    <a:pt x="3434" y="6459"/>
                  </a:lnTo>
                  <a:lnTo>
                    <a:pt x="3182" y="6459"/>
                  </a:lnTo>
                  <a:cubicBezTo>
                    <a:pt x="1890" y="6396"/>
                    <a:pt x="819" y="5451"/>
                    <a:pt x="662" y="4254"/>
                  </a:cubicBezTo>
                  <a:close/>
                  <a:moveTo>
                    <a:pt x="1355" y="7814"/>
                  </a:moveTo>
                  <a:cubicBezTo>
                    <a:pt x="1733" y="7814"/>
                    <a:pt x="2048" y="8129"/>
                    <a:pt x="2048" y="8539"/>
                  </a:cubicBezTo>
                  <a:cubicBezTo>
                    <a:pt x="2048" y="8917"/>
                    <a:pt x="1733" y="9232"/>
                    <a:pt x="1355" y="9232"/>
                  </a:cubicBezTo>
                  <a:cubicBezTo>
                    <a:pt x="945" y="9232"/>
                    <a:pt x="630" y="8917"/>
                    <a:pt x="630" y="8539"/>
                  </a:cubicBezTo>
                  <a:cubicBezTo>
                    <a:pt x="630" y="8129"/>
                    <a:pt x="945" y="7814"/>
                    <a:pt x="1355" y="7814"/>
                  </a:cubicBezTo>
                  <a:close/>
                  <a:moveTo>
                    <a:pt x="8506" y="8476"/>
                  </a:moveTo>
                  <a:cubicBezTo>
                    <a:pt x="8317" y="9767"/>
                    <a:pt x="7246" y="10681"/>
                    <a:pt x="5986" y="10681"/>
                  </a:cubicBezTo>
                  <a:lnTo>
                    <a:pt x="5734" y="10681"/>
                  </a:lnTo>
                  <a:lnTo>
                    <a:pt x="6900" y="9893"/>
                  </a:lnTo>
                  <a:cubicBezTo>
                    <a:pt x="7057" y="9799"/>
                    <a:pt x="7089" y="9578"/>
                    <a:pt x="7026" y="9389"/>
                  </a:cubicBezTo>
                  <a:cubicBezTo>
                    <a:pt x="6940" y="9282"/>
                    <a:pt x="6809" y="9233"/>
                    <a:pt x="6675" y="9233"/>
                  </a:cubicBezTo>
                  <a:cubicBezTo>
                    <a:pt x="6613" y="9233"/>
                    <a:pt x="6550" y="9243"/>
                    <a:pt x="6490" y="9263"/>
                  </a:cubicBezTo>
                  <a:lnTo>
                    <a:pt x="5041" y="10271"/>
                  </a:lnTo>
                  <a:cubicBezTo>
                    <a:pt x="5356" y="9232"/>
                    <a:pt x="6301" y="8476"/>
                    <a:pt x="7435" y="8476"/>
                  </a:cubicBezTo>
                  <a:close/>
                  <a:moveTo>
                    <a:pt x="4600" y="1"/>
                  </a:moveTo>
                  <a:cubicBezTo>
                    <a:pt x="3623" y="1"/>
                    <a:pt x="2836" y="788"/>
                    <a:pt x="2836" y="1765"/>
                  </a:cubicBezTo>
                  <a:cubicBezTo>
                    <a:pt x="2836" y="2616"/>
                    <a:pt x="3466" y="3340"/>
                    <a:pt x="4253" y="3498"/>
                  </a:cubicBezTo>
                  <a:lnTo>
                    <a:pt x="4253" y="4758"/>
                  </a:lnTo>
                  <a:cubicBezTo>
                    <a:pt x="3655" y="4033"/>
                    <a:pt x="2741" y="3561"/>
                    <a:pt x="1764" y="3561"/>
                  </a:cubicBezTo>
                  <a:lnTo>
                    <a:pt x="347" y="3561"/>
                  </a:lnTo>
                  <a:cubicBezTo>
                    <a:pt x="158" y="3561"/>
                    <a:pt x="0" y="3718"/>
                    <a:pt x="0" y="3939"/>
                  </a:cubicBezTo>
                  <a:cubicBezTo>
                    <a:pt x="0" y="5703"/>
                    <a:pt x="1449" y="7152"/>
                    <a:pt x="3214" y="7152"/>
                  </a:cubicBezTo>
                  <a:lnTo>
                    <a:pt x="4285" y="7152"/>
                  </a:lnTo>
                  <a:lnTo>
                    <a:pt x="4285" y="9988"/>
                  </a:lnTo>
                  <a:cubicBezTo>
                    <a:pt x="3844" y="9547"/>
                    <a:pt x="3340" y="9232"/>
                    <a:pt x="2804" y="9074"/>
                  </a:cubicBezTo>
                  <a:cubicBezTo>
                    <a:pt x="2836" y="8917"/>
                    <a:pt x="2867" y="8759"/>
                    <a:pt x="2867" y="8602"/>
                  </a:cubicBezTo>
                  <a:cubicBezTo>
                    <a:pt x="2867" y="7814"/>
                    <a:pt x="2237" y="7184"/>
                    <a:pt x="1449" y="7184"/>
                  </a:cubicBezTo>
                  <a:cubicBezTo>
                    <a:pt x="662" y="7184"/>
                    <a:pt x="32" y="7814"/>
                    <a:pt x="32" y="8602"/>
                  </a:cubicBezTo>
                  <a:cubicBezTo>
                    <a:pt x="32" y="9389"/>
                    <a:pt x="662" y="10019"/>
                    <a:pt x="1449" y="10019"/>
                  </a:cubicBezTo>
                  <a:cubicBezTo>
                    <a:pt x="1796" y="10019"/>
                    <a:pt x="2111" y="9893"/>
                    <a:pt x="2363" y="9673"/>
                  </a:cubicBezTo>
                  <a:cubicBezTo>
                    <a:pt x="3182" y="9862"/>
                    <a:pt x="3907" y="10429"/>
                    <a:pt x="4285" y="11153"/>
                  </a:cubicBezTo>
                  <a:lnTo>
                    <a:pt x="4285" y="11847"/>
                  </a:lnTo>
                  <a:cubicBezTo>
                    <a:pt x="4285" y="12036"/>
                    <a:pt x="4442" y="12193"/>
                    <a:pt x="4631" y="12193"/>
                  </a:cubicBezTo>
                  <a:cubicBezTo>
                    <a:pt x="4852" y="12193"/>
                    <a:pt x="5009" y="12036"/>
                    <a:pt x="5009" y="11847"/>
                  </a:cubicBezTo>
                  <a:lnTo>
                    <a:pt x="5009" y="11437"/>
                  </a:lnTo>
                  <a:lnTo>
                    <a:pt x="6049" y="11437"/>
                  </a:lnTo>
                  <a:cubicBezTo>
                    <a:pt x="7845" y="11437"/>
                    <a:pt x="9294" y="9988"/>
                    <a:pt x="9294" y="8224"/>
                  </a:cubicBezTo>
                  <a:cubicBezTo>
                    <a:pt x="9231" y="7971"/>
                    <a:pt x="9042" y="7814"/>
                    <a:pt x="8853" y="7814"/>
                  </a:cubicBezTo>
                  <a:lnTo>
                    <a:pt x="7435" y="7814"/>
                  </a:lnTo>
                  <a:cubicBezTo>
                    <a:pt x="6427" y="7814"/>
                    <a:pt x="5545" y="8287"/>
                    <a:pt x="4946" y="9011"/>
                  </a:cubicBezTo>
                  <a:lnTo>
                    <a:pt x="4946" y="6837"/>
                  </a:lnTo>
                  <a:cubicBezTo>
                    <a:pt x="5356" y="6081"/>
                    <a:pt x="6081" y="5546"/>
                    <a:pt x="6900" y="5357"/>
                  </a:cubicBezTo>
                  <a:cubicBezTo>
                    <a:pt x="7120" y="5546"/>
                    <a:pt x="7467" y="5703"/>
                    <a:pt x="7813" y="5703"/>
                  </a:cubicBezTo>
                  <a:cubicBezTo>
                    <a:pt x="8601" y="5703"/>
                    <a:pt x="9231" y="5073"/>
                    <a:pt x="9231" y="4285"/>
                  </a:cubicBezTo>
                  <a:cubicBezTo>
                    <a:pt x="9231" y="3498"/>
                    <a:pt x="8601" y="2868"/>
                    <a:pt x="7813" y="2868"/>
                  </a:cubicBezTo>
                  <a:cubicBezTo>
                    <a:pt x="7026" y="2868"/>
                    <a:pt x="6396" y="3498"/>
                    <a:pt x="6396" y="4285"/>
                  </a:cubicBezTo>
                  <a:cubicBezTo>
                    <a:pt x="6396" y="4443"/>
                    <a:pt x="6427" y="4600"/>
                    <a:pt x="6459" y="4758"/>
                  </a:cubicBezTo>
                  <a:cubicBezTo>
                    <a:pt x="5860" y="4947"/>
                    <a:pt x="5356" y="5262"/>
                    <a:pt x="4946" y="5672"/>
                  </a:cubicBezTo>
                  <a:lnTo>
                    <a:pt x="4946" y="3498"/>
                  </a:lnTo>
                  <a:cubicBezTo>
                    <a:pt x="5797" y="3340"/>
                    <a:pt x="6364" y="2584"/>
                    <a:pt x="6364" y="1765"/>
                  </a:cubicBezTo>
                  <a:cubicBezTo>
                    <a:pt x="6364" y="788"/>
                    <a:pt x="5576" y="1"/>
                    <a:pt x="4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33" name="Google Shape;2133;p58"/>
          <p:cNvGrpSpPr/>
          <p:nvPr/>
        </p:nvGrpSpPr>
        <p:grpSpPr>
          <a:xfrm>
            <a:off x="4554306" y="2534553"/>
            <a:ext cx="424971" cy="425029"/>
            <a:chOff x="1036739" y="2465740"/>
            <a:chExt cx="580800" cy="580800"/>
          </a:xfrm>
        </p:grpSpPr>
        <p:sp>
          <p:nvSpPr>
            <p:cNvPr id="2134" name="Google Shape;2134;p58"/>
            <p:cNvSpPr/>
            <p:nvPr/>
          </p:nvSpPr>
          <p:spPr>
            <a:xfrm>
              <a:off x="1036739" y="246574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35" name="Google Shape;2135;p58"/>
            <p:cNvSpPr/>
            <p:nvPr/>
          </p:nvSpPr>
          <p:spPr>
            <a:xfrm>
              <a:off x="1162282" y="2568465"/>
              <a:ext cx="329738" cy="375362"/>
            </a:xfrm>
            <a:custGeom>
              <a:rect b="b" l="l" r="r" t="t"/>
              <a:pathLst>
                <a:path extrusionOk="0" h="12193" w="10711">
                  <a:moveTo>
                    <a:pt x="5294" y="725"/>
                  </a:moveTo>
                  <a:cubicBezTo>
                    <a:pt x="5483" y="725"/>
                    <a:pt x="5640" y="882"/>
                    <a:pt x="5640" y="1103"/>
                  </a:cubicBezTo>
                  <a:lnTo>
                    <a:pt x="5640" y="1166"/>
                  </a:lnTo>
                  <a:cubicBezTo>
                    <a:pt x="5640" y="1373"/>
                    <a:pt x="5803" y="1512"/>
                    <a:pt x="5977" y="1512"/>
                  </a:cubicBezTo>
                  <a:cubicBezTo>
                    <a:pt x="6068" y="1512"/>
                    <a:pt x="6163" y="1473"/>
                    <a:pt x="6239" y="1387"/>
                  </a:cubicBezTo>
                  <a:lnTo>
                    <a:pt x="6270" y="1355"/>
                  </a:lnTo>
                  <a:cubicBezTo>
                    <a:pt x="6341" y="1284"/>
                    <a:pt x="6429" y="1252"/>
                    <a:pt x="6514" y="1252"/>
                  </a:cubicBezTo>
                  <a:cubicBezTo>
                    <a:pt x="6695" y="1252"/>
                    <a:pt x="6869" y="1393"/>
                    <a:pt x="6869" y="1607"/>
                  </a:cubicBezTo>
                  <a:cubicBezTo>
                    <a:pt x="6869" y="1765"/>
                    <a:pt x="6774" y="1828"/>
                    <a:pt x="6711" y="1922"/>
                  </a:cubicBezTo>
                  <a:cubicBezTo>
                    <a:pt x="6459" y="2143"/>
                    <a:pt x="6617" y="2489"/>
                    <a:pt x="6932" y="2489"/>
                  </a:cubicBezTo>
                  <a:lnTo>
                    <a:pt x="7026" y="2489"/>
                  </a:lnTo>
                  <a:cubicBezTo>
                    <a:pt x="7215" y="2489"/>
                    <a:pt x="7373" y="2678"/>
                    <a:pt x="7373" y="2867"/>
                  </a:cubicBezTo>
                  <a:cubicBezTo>
                    <a:pt x="7373" y="3056"/>
                    <a:pt x="7215" y="3214"/>
                    <a:pt x="7026" y="3214"/>
                  </a:cubicBezTo>
                  <a:lnTo>
                    <a:pt x="6932" y="3214"/>
                  </a:lnTo>
                  <a:cubicBezTo>
                    <a:pt x="6774" y="3214"/>
                    <a:pt x="6648" y="3277"/>
                    <a:pt x="6617" y="3466"/>
                  </a:cubicBezTo>
                  <a:cubicBezTo>
                    <a:pt x="6585" y="3560"/>
                    <a:pt x="6585" y="3718"/>
                    <a:pt x="6711" y="3844"/>
                  </a:cubicBezTo>
                  <a:lnTo>
                    <a:pt x="6743" y="3875"/>
                  </a:lnTo>
                  <a:cubicBezTo>
                    <a:pt x="6806" y="3970"/>
                    <a:pt x="6869" y="4033"/>
                    <a:pt x="6869" y="4127"/>
                  </a:cubicBezTo>
                  <a:cubicBezTo>
                    <a:pt x="6869" y="4334"/>
                    <a:pt x="6693" y="4473"/>
                    <a:pt x="6518" y="4473"/>
                  </a:cubicBezTo>
                  <a:cubicBezTo>
                    <a:pt x="6427" y="4473"/>
                    <a:pt x="6335" y="4435"/>
                    <a:pt x="6270" y="4348"/>
                  </a:cubicBezTo>
                  <a:lnTo>
                    <a:pt x="6239" y="4316"/>
                  </a:lnTo>
                  <a:cubicBezTo>
                    <a:pt x="6156" y="4234"/>
                    <a:pt x="6063" y="4199"/>
                    <a:pt x="5976" y="4199"/>
                  </a:cubicBezTo>
                  <a:cubicBezTo>
                    <a:pt x="5797" y="4199"/>
                    <a:pt x="5640" y="4346"/>
                    <a:pt x="5640" y="4537"/>
                  </a:cubicBezTo>
                  <a:lnTo>
                    <a:pt x="5640" y="4632"/>
                  </a:lnTo>
                  <a:cubicBezTo>
                    <a:pt x="5640" y="4821"/>
                    <a:pt x="5483" y="4978"/>
                    <a:pt x="5294" y="4978"/>
                  </a:cubicBezTo>
                  <a:cubicBezTo>
                    <a:pt x="5073" y="4978"/>
                    <a:pt x="4916" y="4821"/>
                    <a:pt x="4916" y="4632"/>
                  </a:cubicBezTo>
                  <a:lnTo>
                    <a:pt x="4916" y="4537"/>
                  </a:lnTo>
                  <a:cubicBezTo>
                    <a:pt x="4958" y="4346"/>
                    <a:pt x="4801" y="4213"/>
                    <a:pt x="4626" y="4213"/>
                  </a:cubicBezTo>
                  <a:cubicBezTo>
                    <a:pt x="4541" y="4213"/>
                    <a:pt x="4452" y="4244"/>
                    <a:pt x="4380" y="4316"/>
                  </a:cubicBezTo>
                  <a:lnTo>
                    <a:pt x="4349" y="4348"/>
                  </a:lnTo>
                  <a:cubicBezTo>
                    <a:pt x="4270" y="4427"/>
                    <a:pt x="4175" y="4466"/>
                    <a:pt x="4081" y="4466"/>
                  </a:cubicBezTo>
                  <a:cubicBezTo>
                    <a:pt x="3986" y="4466"/>
                    <a:pt x="3892" y="4427"/>
                    <a:pt x="3813" y="4348"/>
                  </a:cubicBezTo>
                  <a:cubicBezTo>
                    <a:pt x="3655" y="4190"/>
                    <a:pt x="3655" y="4001"/>
                    <a:pt x="3813" y="3844"/>
                  </a:cubicBezTo>
                  <a:lnTo>
                    <a:pt x="3876" y="3812"/>
                  </a:lnTo>
                  <a:cubicBezTo>
                    <a:pt x="4096" y="3560"/>
                    <a:pt x="3939" y="3214"/>
                    <a:pt x="3624" y="3214"/>
                  </a:cubicBezTo>
                  <a:lnTo>
                    <a:pt x="3561" y="3214"/>
                  </a:lnTo>
                  <a:cubicBezTo>
                    <a:pt x="3340" y="3214"/>
                    <a:pt x="3183" y="3056"/>
                    <a:pt x="3183" y="2867"/>
                  </a:cubicBezTo>
                  <a:cubicBezTo>
                    <a:pt x="3183" y="2678"/>
                    <a:pt x="3340" y="2489"/>
                    <a:pt x="3561" y="2489"/>
                  </a:cubicBezTo>
                  <a:lnTo>
                    <a:pt x="3624" y="2489"/>
                  </a:lnTo>
                  <a:cubicBezTo>
                    <a:pt x="3939" y="2489"/>
                    <a:pt x="4096" y="2111"/>
                    <a:pt x="3876" y="1922"/>
                  </a:cubicBezTo>
                  <a:cubicBezTo>
                    <a:pt x="3813" y="1891"/>
                    <a:pt x="3718" y="1796"/>
                    <a:pt x="3718" y="1607"/>
                  </a:cubicBezTo>
                  <a:cubicBezTo>
                    <a:pt x="3718" y="1393"/>
                    <a:pt x="3892" y="1252"/>
                    <a:pt x="4063" y="1252"/>
                  </a:cubicBezTo>
                  <a:cubicBezTo>
                    <a:pt x="4144" y="1252"/>
                    <a:pt x="4225" y="1284"/>
                    <a:pt x="4286" y="1355"/>
                  </a:cubicBezTo>
                  <a:lnTo>
                    <a:pt x="4349" y="1387"/>
                  </a:lnTo>
                  <a:cubicBezTo>
                    <a:pt x="4424" y="1473"/>
                    <a:pt x="4515" y="1512"/>
                    <a:pt x="4602" y="1512"/>
                  </a:cubicBezTo>
                  <a:cubicBezTo>
                    <a:pt x="4767" y="1512"/>
                    <a:pt x="4916" y="1373"/>
                    <a:pt x="4916" y="1166"/>
                  </a:cubicBezTo>
                  <a:lnTo>
                    <a:pt x="4916" y="1103"/>
                  </a:lnTo>
                  <a:cubicBezTo>
                    <a:pt x="4916" y="882"/>
                    <a:pt x="5073" y="725"/>
                    <a:pt x="5294" y="725"/>
                  </a:cubicBezTo>
                  <a:close/>
                  <a:moveTo>
                    <a:pt x="757" y="5766"/>
                  </a:moveTo>
                  <a:lnTo>
                    <a:pt x="757" y="5766"/>
                  </a:lnTo>
                  <a:cubicBezTo>
                    <a:pt x="1482" y="5892"/>
                    <a:pt x="2647" y="6144"/>
                    <a:pt x="3120" y="6648"/>
                  </a:cubicBezTo>
                  <a:cubicBezTo>
                    <a:pt x="3624" y="7152"/>
                    <a:pt x="3624" y="7498"/>
                    <a:pt x="3340" y="7908"/>
                  </a:cubicBezTo>
                  <a:lnTo>
                    <a:pt x="2616" y="7152"/>
                  </a:lnTo>
                  <a:cubicBezTo>
                    <a:pt x="2537" y="7073"/>
                    <a:pt x="2442" y="7034"/>
                    <a:pt x="2348" y="7034"/>
                  </a:cubicBezTo>
                  <a:cubicBezTo>
                    <a:pt x="2253" y="7034"/>
                    <a:pt x="2159" y="7073"/>
                    <a:pt x="2080" y="7152"/>
                  </a:cubicBezTo>
                  <a:cubicBezTo>
                    <a:pt x="1923" y="7309"/>
                    <a:pt x="1923" y="7498"/>
                    <a:pt x="2080" y="7656"/>
                  </a:cubicBezTo>
                  <a:lnTo>
                    <a:pt x="2836" y="8412"/>
                  </a:lnTo>
                  <a:cubicBezTo>
                    <a:pt x="2695" y="8515"/>
                    <a:pt x="2554" y="8575"/>
                    <a:pt x="2401" y="8575"/>
                  </a:cubicBezTo>
                  <a:cubicBezTo>
                    <a:pt x="2176" y="8575"/>
                    <a:pt x="1925" y="8446"/>
                    <a:pt x="1608" y="8129"/>
                  </a:cubicBezTo>
                  <a:cubicBezTo>
                    <a:pt x="1135" y="7656"/>
                    <a:pt x="883" y="6490"/>
                    <a:pt x="757" y="5766"/>
                  </a:cubicBezTo>
                  <a:close/>
                  <a:moveTo>
                    <a:pt x="9893" y="6459"/>
                  </a:moveTo>
                  <a:cubicBezTo>
                    <a:pt x="9799" y="7183"/>
                    <a:pt x="9578" y="8381"/>
                    <a:pt x="9074" y="8853"/>
                  </a:cubicBezTo>
                  <a:cubicBezTo>
                    <a:pt x="8805" y="9123"/>
                    <a:pt x="8570" y="9287"/>
                    <a:pt x="8321" y="9287"/>
                  </a:cubicBezTo>
                  <a:cubicBezTo>
                    <a:pt x="8162" y="9287"/>
                    <a:pt x="7998" y="9221"/>
                    <a:pt x="7814" y="9074"/>
                  </a:cubicBezTo>
                  <a:lnTo>
                    <a:pt x="8570" y="8349"/>
                  </a:lnTo>
                  <a:cubicBezTo>
                    <a:pt x="8728" y="8192"/>
                    <a:pt x="8728" y="7971"/>
                    <a:pt x="8570" y="7814"/>
                  </a:cubicBezTo>
                  <a:cubicBezTo>
                    <a:pt x="8491" y="7735"/>
                    <a:pt x="8397" y="7695"/>
                    <a:pt x="8302" y="7695"/>
                  </a:cubicBezTo>
                  <a:cubicBezTo>
                    <a:pt x="8208" y="7695"/>
                    <a:pt x="8113" y="7735"/>
                    <a:pt x="8035" y="7814"/>
                  </a:cubicBezTo>
                  <a:lnTo>
                    <a:pt x="7278" y="8570"/>
                  </a:lnTo>
                  <a:cubicBezTo>
                    <a:pt x="7026" y="8192"/>
                    <a:pt x="7026" y="7814"/>
                    <a:pt x="7531" y="7309"/>
                  </a:cubicBezTo>
                  <a:cubicBezTo>
                    <a:pt x="8003" y="6837"/>
                    <a:pt x="9169" y="6553"/>
                    <a:pt x="9893" y="6459"/>
                  </a:cubicBezTo>
                  <a:close/>
                  <a:moveTo>
                    <a:pt x="5357" y="0"/>
                  </a:moveTo>
                  <a:cubicBezTo>
                    <a:pt x="4979" y="0"/>
                    <a:pt x="4601" y="221"/>
                    <a:pt x="4412" y="536"/>
                  </a:cubicBezTo>
                  <a:cubicBezTo>
                    <a:pt x="4313" y="500"/>
                    <a:pt x="4206" y="482"/>
                    <a:pt x="4097" y="482"/>
                  </a:cubicBezTo>
                  <a:cubicBezTo>
                    <a:pt x="3826" y="482"/>
                    <a:pt x="3543" y="594"/>
                    <a:pt x="3340" y="819"/>
                  </a:cubicBezTo>
                  <a:cubicBezTo>
                    <a:pt x="3088" y="1103"/>
                    <a:pt x="2962" y="1513"/>
                    <a:pt x="3088" y="1891"/>
                  </a:cubicBezTo>
                  <a:cubicBezTo>
                    <a:pt x="2710" y="2080"/>
                    <a:pt x="2521" y="2426"/>
                    <a:pt x="2521" y="2836"/>
                  </a:cubicBezTo>
                  <a:cubicBezTo>
                    <a:pt x="2521" y="3214"/>
                    <a:pt x="2773" y="3560"/>
                    <a:pt x="3088" y="3781"/>
                  </a:cubicBezTo>
                  <a:cubicBezTo>
                    <a:pt x="2962" y="4127"/>
                    <a:pt x="3057" y="4569"/>
                    <a:pt x="3340" y="4821"/>
                  </a:cubicBezTo>
                  <a:cubicBezTo>
                    <a:pt x="3549" y="5030"/>
                    <a:pt x="3844" y="5153"/>
                    <a:pt x="4123" y="5153"/>
                  </a:cubicBezTo>
                  <a:cubicBezTo>
                    <a:pt x="4223" y="5153"/>
                    <a:pt x="4320" y="5137"/>
                    <a:pt x="4412" y="5104"/>
                  </a:cubicBezTo>
                  <a:cubicBezTo>
                    <a:pt x="4538" y="5325"/>
                    <a:pt x="4758" y="5545"/>
                    <a:pt x="5010" y="5608"/>
                  </a:cubicBezTo>
                  <a:lnTo>
                    <a:pt x="5010" y="9483"/>
                  </a:lnTo>
                  <a:lnTo>
                    <a:pt x="3907" y="8381"/>
                  </a:lnTo>
                  <a:cubicBezTo>
                    <a:pt x="4538" y="7593"/>
                    <a:pt x="4380" y="6837"/>
                    <a:pt x="3655" y="6144"/>
                  </a:cubicBezTo>
                  <a:cubicBezTo>
                    <a:pt x="2773" y="5230"/>
                    <a:pt x="505" y="5041"/>
                    <a:pt x="410" y="5041"/>
                  </a:cubicBezTo>
                  <a:cubicBezTo>
                    <a:pt x="158" y="5041"/>
                    <a:pt x="1" y="5199"/>
                    <a:pt x="1" y="5419"/>
                  </a:cubicBezTo>
                  <a:cubicBezTo>
                    <a:pt x="1" y="5482"/>
                    <a:pt x="190" y="7751"/>
                    <a:pt x="1104" y="8696"/>
                  </a:cubicBezTo>
                  <a:cubicBezTo>
                    <a:pt x="1517" y="9091"/>
                    <a:pt x="1951" y="9312"/>
                    <a:pt x="2382" y="9312"/>
                  </a:cubicBezTo>
                  <a:cubicBezTo>
                    <a:pt x="2706" y="9312"/>
                    <a:pt x="3029" y="9187"/>
                    <a:pt x="3340" y="8916"/>
                  </a:cubicBezTo>
                  <a:lnTo>
                    <a:pt x="4979" y="10554"/>
                  </a:lnTo>
                  <a:lnTo>
                    <a:pt x="4979" y="11500"/>
                  </a:lnTo>
                  <a:lnTo>
                    <a:pt x="2490" y="11500"/>
                  </a:lnTo>
                  <a:cubicBezTo>
                    <a:pt x="2301" y="11500"/>
                    <a:pt x="2143" y="11657"/>
                    <a:pt x="2143" y="11846"/>
                  </a:cubicBezTo>
                  <a:cubicBezTo>
                    <a:pt x="2143" y="12035"/>
                    <a:pt x="2301" y="12193"/>
                    <a:pt x="2490" y="12193"/>
                  </a:cubicBezTo>
                  <a:lnTo>
                    <a:pt x="8192" y="12193"/>
                  </a:lnTo>
                  <a:cubicBezTo>
                    <a:pt x="8381" y="12193"/>
                    <a:pt x="8539" y="12035"/>
                    <a:pt x="8539" y="11846"/>
                  </a:cubicBezTo>
                  <a:cubicBezTo>
                    <a:pt x="8539" y="11657"/>
                    <a:pt x="8381" y="11500"/>
                    <a:pt x="8192" y="11500"/>
                  </a:cubicBezTo>
                  <a:lnTo>
                    <a:pt x="5703" y="11500"/>
                  </a:lnTo>
                  <a:lnTo>
                    <a:pt x="5703" y="11248"/>
                  </a:lnTo>
                  <a:lnTo>
                    <a:pt x="7342" y="9641"/>
                  </a:lnTo>
                  <a:cubicBezTo>
                    <a:pt x="7677" y="9909"/>
                    <a:pt x="8000" y="10034"/>
                    <a:pt x="8317" y="10034"/>
                  </a:cubicBezTo>
                  <a:cubicBezTo>
                    <a:pt x="8746" y="10034"/>
                    <a:pt x="9162" y="9805"/>
                    <a:pt x="9578" y="9389"/>
                  </a:cubicBezTo>
                  <a:cubicBezTo>
                    <a:pt x="10492" y="8507"/>
                    <a:pt x="10681" y="6238"/>
                    <a:pt x="10681" y="6144"/>
                  </a:cubicBezTo>
                  <a:cubicBezTo>
                    <a:pt x="10710" y="5910"/>
                    <a:pt x="10550" y="5731"/>
                    <a:pt x="10376" y="5731"/>
                  </a:cubicBezTo>
                  <a:cubicBezTo>
                    <a:pt x="10362" y="5731"/>
                    <a:pt x="10348" y="5732"/>
                    <a:pt x="10334" y="5734"/>
                  </a:cubicBezTo>
                  <a:cubicBezTo>
                    <a:pt x="10240" y="5734"/>
                    <a:pt x="8003" y="5923"/>
                    <a:pt x="7058" y="6837"/>
                  </a:cubicBezTo>
                  <a:cubicBezTo>
                    <a:pt x="6333" y="7561"/>
                    <a:pt x="6176" y="8286"/>
                    <a:pt x="6806" y="9074"/>
                  </a:cubicBezTo>
                  <a:lnTo>
                    <a:pt x="5703" y="10176"/>
                  </a:lnTo>
                  <a:lnTo>
                    <a:pt x="5703" y="5608"/>
                  </a:lnTo>
                  <a:cubicBezTo>
                    <a:pt x="5955" y="5545"/>
                    <a:pt x="6176" y="5356"/>
                    <a:pt x="6302" y="5104"/>
                  </a:cubicBezTo>
                  <a:cubicBezTo>
                    <a:pt x="6401" y="5140"/>
                    <a:pt x="6508" y="5158"/>
                    <a:pt x="6616" y="5158"/>
                  </a:cubicBezTo>
                  <a:cubicBezTo>
                    <a:pt x="6888" y="5158"/>
                    <a:pt x="7170" y="5046"/>
                    <a:pt x="7373" y="4821"/>
                  </a:cubicBezTo>
                  <a:cubicBezTo>
                    <a:pt x="7562" y="4632"/>
                    <a:pt x="7688" y="4348"/>
                    <a:pt x="7688" y="4096"/>
                  </a:cubicBezTo>
                  <a:cubicBezTo>
                    <a:pt x="7688" y="3970"/>
                    <a:pt x="7688" y="3875"/>
                    <a:pt x="7657" y="3781"/>
                  </a:cubicBezTo>
                  <a:cubicBezTo>
                    <a:pt x="8003" y="3560"/>
                    <a:pt x="8192" y="3214"/>
                    <a:pt x="8192" y="2836"/>
                  </a:cubicBezTo>
                  <a:cubicBezTo>
                    <a:pt x="8192" y="2426"/>
                    <a:pt x="7972" y="2080"/>
                    <a:pt x="7657" y="1891"/>
                  </a:cubicBezTo>
                  <a:cubicBezTo>
                    <a:pt x="7751" y="1513"/>
                    <a:pt x="7688" y="1103"/>
                    <a:pt x="7373" y="819"/>
                  </a:cubicBezTo>
                  <a:cubicBezTo>
                    <a:pt x="7164" y="610"/>
                    <a:pt x="6869" y="487"/>
                    <a:pt x="6590" y="487"/>
                  </a:cubicBezTo>
                  <a:cubicBezTo>
                    <a:pt x="6491" y="487"/>
                    <a:pt x="6393" y="503"/>
                    <a:pt x="6302" y="536"/>
                  </a:cubicBezTo>
                  <a:cubicBezTo>
                    <a:pt x="6113" y="189"/>
                    <a:pt x="5766" y="0"/>
                    <a:pt x="535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36" name="Google Shape;2136;p58"/>
          <p:cNvSpPr txBox="1"/>
          <p:nvPr/>
        </p:nvSpPr>
        <p:spPr>
          <a:xfrm>
            <a:off x="5055450" y="1332475"/>
            <a:ext cx="31896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anum Gothic"/>
                <a:ea typeface="Nanum Gothic"/>
                <a:cs typeface="Nanum Gothic"/>
                <a:sym typeface="Nanum Gothic"/>
              </a:rPr>
              <a:t>조건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1.</a:t>
            </a: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연속적 분포를 가정할 수 있어야 한다.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2.자료가 적어도 순위자료 이상의 자료여야함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7" name="Google Shape;2137;p58"/>
          <p:cNvSpPr txBox="1"/>
          <p:nvPr/>
        </p:nvSpPr>
        <p:spPr>
          <a:xfrm>
            <a:off x="5055475" y="2534575"/>
            <a:ext cx="2923800" cy="9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Nanum Gothic"/>
                <a:ea typeface="Nanum Gothic"/>
                <a:cs typeface="Nanum Gothic"/>
                <a:sym typeface="Nanum Gothic"/>
              </a:rPr>
              <a:t>가설</a:t>
            </a:r>
            <a:endParaRPr b="1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H₀  : A와 B가 같은 분포를 따른다.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Nanum Gothic"/>
                <a:ea typeface="Nanum Gothic"/>
                <a:cs typeface="Nanum Gothic"/>
                <a:sym typeface="Nanum Gothic"/>
              </a:rPr>
              <a:t>H₁  : A와 B가 같은 분포를 따르지 않는다.</a:t>
            </a:r>
            <a:endParaRPr sz="12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138" name="Google Shape;2138;p58"/>
          <p:cNvSpPr txBox="1"/>
          <p:nvPr/>
        </p:nvSpPr>
        <p:spPr>
          <a:xfrm>
            <a:off x="1254500" y="1371375"/>
            <a:ext cx="3073500" cy="103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사</a:t>
            </a:r>
            <a:r>
              <a:rPr b="1" lang="en" sz="1600">
                <a:latin typeface="Nanum Gothic"/>
                <a:ea typeface="Nanum Gothic"/>
                <a:cs typeface="Nanum Gothic"/>
                <a:sym typeface="Nanum Gothic"/>
              </a:rPr>
              <a:t>용자료</a:t>
            </a:r>
            <a:endParaRPr b="1" sz="16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E599"/>
                </a:highlight>
                <a:latin typeface="Nanum Gothic"/>
                <a:ea typeface="Nanum Gothic"/>
                <a:cs typeface="Nanum Gothic"/>
                <a:sym typeface="Nanum Gothic"/>
              </a:rPr>
              <a:t>농촌진흥청 </a:t>
            </a:r>
            <a:endParaRPr sz="1300">
              <a:highlight>
                <a:srgbClr val="FFE599"/>
              </a:highlight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highlight>
                  <a:srgbClr val="FFE599"/>
                </a:highlight>
                <a:latin typeface="Nanum Gothic"/>
                <a:ea typeface="Nanum Gothic"/>
                <a:cs typeface="Nanum Gothic"/>
                <a:sym typeface="Nanum Gothic"/>
              </a:rPr>
              <a:t>스마트팜 우수농가 공개데이터</a:t>
            </a:r>
            <a:endParaRPr sz="1300">
              <a:highlight>
                <a:srgbClr val="FFE599"/>
              </a:highlight>
              <a:latin typeface="Nanum Gothic"/>
              <a:ea typeface="Nanum Gothic"/>
              <a:cs typeface="Nanum Gothic"/>
              <a:sym typeface="Nanum Gothic"/>
            </a:endParaRPr>
          </a:p>
        </p:txBody>
      </p:sp>
      <p:grpSp>
        <p:nvGrpSpPr>
          <p:cNvPr id="2139" name="Google Shape;2139;p58"/>
          <p:cNvGrpSpPr/>
          <p:nvPr/>
        </p:nvGrpSpPr>
        <p:grpSpPr>
          <a:xfrm>
            <a:off x="790339" y="1371369"/>
            <a:ext cx="424971" cy="425029"/>
            <a:chOff x="3044439" y="1327594"/>
            <a:chExt cx="424971" cy="425029"/>
          </a:xfrm>
        </p:grpSpPr>
        <p:sp>
          <p:nvSpPr>
            <p:cNvPr id="2140" name="Google Shape;2140;p58"/>
            <p:cNvSpPr/>
            <p:nvPr/>
          </p:nvSpPr>
          <p:spPr>
            <a:xfrm>
              <a:off x="3044439" y="1327594"/>
              <a:ext cx="424971" cy="425029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141" name="Google Shape;2141;p5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119575" y="1402763"/>
              <a:ext cx="274700" cy="2747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5" name="Shape 2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6" name="Google Shape;214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4413" y="1302496"/>
            <a:ext cx="4313514" cy="17556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04424" y="3199026"/>
            <a:ext cx="4313514" cy="1768555"/>
          </a:xfrm>
          <a:prstGeom prst="rect">
            <a:avLst/>
          </a:prstGeom>
          <a:noFill/>
          <a:ln>
            <a:noFill/>
          </a:ln>
        </p:spPr>
      </p:pic>
      <p:sp>
        <p:nvSpPr>
          <p:cNvPr id="2148" name="Google Shape;2148;p59"/>
          <p:cNvSpPr txBox="1"/>
          <p:nvPr>
            <p:ph idx="4294967295"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 sz="2900">
                <a:solidFill>
                  <a:schemeClr val="accent1"/>
                </a:solidFill>
              </a:rPr>
              <a:t>동질성 검정</a:t>
            </a:r>
            <a:endParaRPr b="1" sz="2900">
              <a:solidFill>
                <a:schemeClr val="accent1"/>
              </a:solidFill>
            </a:endParaRPr>
          </a:p>
        </p:txBody>
      </p:sp>
      <p:sp>
        <p:nvSpPr>
          <p:cNvPr id="2149" name="Google Shape;2149;p59"/>
          <p:cNvSpPr txBox="1"/>
          <p:nvPr/>
        </p:nvSpPr>
        <p:spPr>
          <a:xfrm>
            <a:off x="6455145" y="2072250"/>
            <a:ext cx="1502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Dosis"/>
                <a:ea typeface="Dosis"/>
                <a:cs typeface="Dosis"/>
                <a:sym typeface="Dosis"/>
              </a:rPr>
              <a:t>92.31%</a:t>
            </a:r>
            <a:endParaRPr b="1" sz="17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150" name="Google Shape;2150;p59"/>
          <p:cNvSpPr txBox="1"/>
          <p:nvPr/>
        </p:nvSpPr>
        <p:spPr>
          <a:xfrm>
            <a:off x="6450800" y="3771900"/>
            <a:ext cx="13020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latin typeface="Dosis"/>
                <a:ea typeface="Dosis"/>
                <a:cs typeface="Dosis"/>
                <a:sym typeface="Dosis"/>
              </a:rPr>
              <a:t>77.78%</a:t>
            </a:r>
            <a:endParaRPr b="1" sz="17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4" name="Shape 2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5" name="Google Shape;2155;p60"/>
          <p:cNvPicPr preferRelativeResize="0"/>
          <p:nvPr/>
        </p:nvPicPr>
        <p:blipFill rotWithShape="1">
          <a:blip r:embed="rId3">
            <a:alphaModFix/>
          </a:blip>
          <a:srcRect b="0" l="39040" r="-13874" t="36912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56" name="Google Shape;2156;p60"/>
          <p:cNvGrpSpPr/>
          <p:nvPr/>
        </p:nvGrpSpPr>
        <p:grpSpPr>
          <a:xfrm>
            <a:off x="7982457" y="1"/>
            <a:ext cx="1161527" cy="5143343"/>
            <a:chOff x="8057212" y="-41318"/>
            <a:chExt cx="1161527" cy="5226443"/>
          </a:xfrm>
        </p:grpSpPr>
        <p:sp>
          <p:nvSpPr>
            <p:cNvPr id="2157" name="Google Shape;2157;p60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8" name="Google Shape;2158;p6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9" name="Google Shape;2159;p60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0" name="Google Shape;2160;p6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1" name="Google Shape;2161;p60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2" name="Google Shape;2162;p6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3" name="Google Shape;2163;p60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4" name="Google Shape;2164;p6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5" name="Google Shape;2165;p60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6" name="Google Shape;2166;p6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7" name="Google Shape;2167;p60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8" name="Google Shape;2168;p6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9" name="Google Shape;2169;p60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0" name="Google Shape;2170;p6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1" name="Google Shape;2171;p60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2" name="Google Shape;2172;p6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3" name="Google Shape;2173;p60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4" name="Google Shape;2174;p6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175" name="Google Shape;2175;p60"/>
          <p:cNvGrpSpPr/>
          <p:nvPr/>
        </p:nvGrpSpPr>
        <p:grpSpPr>
          <a:xfrm>
            <a:off x="6820820" y="1"/>
            <a:ext cx="1161527" cy="5143343"/>
            <a:chOff x="8057212" y="-41318"/>
            <a:chExt cx="1161527" cy="5226443"/>
          </a:xfrm>
        </p:grpSpPr>
        <p:sp>
          <p:nvSpPr>
            <p:cNvPr id="2176" name="Google Shape;2176;p60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7" name="Google Shape;2177;p6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8" name="Google Shape;2178;p60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9" name="Google Shape;2179;p6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0" name="Google Shape;2180;p60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1" name="Google Shape;2181;p6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2" name="Google Shape;2182;p60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3" name="Google Shape;2183;p6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4" name="Google Shape;2184;p60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5" name="Google Shape;2185;p6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6" name="Google Shape;2186;p60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7" name="Google Shape;2187;p6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8" name="Google Shape;2188;p60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9" name="Google Shape;2189;p6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0" name="Google Shape;2190;p60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1" name="Google Shape;2191;p6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2" name="Google Shape;2192;p60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3" name="Google Shape;2193;p6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94" name="Google Shape;2194;p60"/>
          <p:cNvSpPr txBox="1"/>
          <p:nvPr>
            <p:ph type="title"/>
          </p:nvPr>
        </p:nvSpPr>
        <p:spPr>
          <a:xfrm>
            <a:off x="7982450" y="568450"/>
            <a:ext cx="593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/>
              <a:t>4</a:t>
            </a:r>
            <a:endParaRPr sz="4000"/>
          </a:p>
        </p:txBody>
      </p:sp>
      <p:sp>
        <p:nvSpPr>
          <p:cNvPr id="2195" name="Google Shape;2195;p60"/>
          <p:cNvSpPr txBox="1"/>
          <p:nvPr>
            <p:ph type="title"/>
          </p:nvPr>
        </p:nvSpPr>
        <p:spPr>
          <a:xfrm>
            <a:off x="2200275" y="3429675"/>
            <a:ext cx="6361500" cy="1145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4500">
                <a:solidFill>
                  <a:schemeClr val="accent1"/>
                </a:solidFill>
              </a:rPr>
              <a:t>에필로그</a:t>
            </a:r>
            <a:endParaRPr b="1" sz="45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9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0" name="Google Shape;2200;p61"/>
          <p:cNvSpPr/>
          <p:nvPr/>
        </p:nvSpPr>
        <p:spPr>
          <a:xfrm>
            <a:off x="1489525" y="1974315"/>
            <a:ext cx="2175900" cy="19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다양한 홈가드닝 기기·서비스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증가</a:t>
            </a:r>
            <a:endParaRPr b="1" sz="1200">
              <a:solidFill>
                <a:schemeClr val="dk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01" name="Google Shape;2201;p61"/>
          <p:cNvSpPr/>
          <p:nvPr/>
        </p:nvSpPr>
        <p:spPr>
          <a:xfrm>
            <a:off x="5524517" y="2019915"/>
            <a:ext cx="2232000" cy="1997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62626"/>
                </a:solidFill>
                <a:latin typeface="Dosis"/>
                <a:ea typeface="Dosis"/>
                <a:cs typeface="Dosis"/>
                <a:sym typeface="Dosis"/>
              </a:rPr>
              <a:t>국내 · 외 기업의 </a:t>
            </a:r>
            <a:endParaRPr b="1" sz="1200">
              <a:solidFill>
                <a:srgbClr val="26262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62626"/>
                </a:solidFill>
                <a:latin typeface="Dosis"/>
                <a:ea typeface="Dosis"/>
                <a:cs typeface="Dosis"/>
                <a:sym typeface="Dosis"/>
              </a:rPr>
              <a:t>플랜테리어 수요</a:t>
            </a:r>
            <a:endParaRPr b="1" sz="1200">
              <a:solidFill>
                <a:srgbClr val="26262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62626"/>
                </a:solidFill>
                <a:latin typeface="Dosis"/>
                <a:ea typeface="Dosis"/>
                <a:cs typeface="Dosis"/>
                <a:sym typeface="Dosis"/>
              </a:rPr>
              <a:t>증가</a:t>
            </a:r>
            <a:endParaRPr b="1" sz="1200">
              <a:solidFill>
                <a:srgbClr val="26262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02" name="Google Shape;2202;p61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1"/>
                </a:solidFill>
              </a:rPr>
              <a:t>전망</a:t>
            </a:r>
            <a:endParaRPr/>
          </a:p>
        </p:txBody>
      </p:sp>
      <p:sp>
        <p:nvSpPr>
          <p:cNvPr id="2203" name="Google Shape;2203;p61"/>
          <p:cNvSpPr txBox="1"/>
          <p:nvPr>
            <p:ph idx="4294967295" type="title"/>
          </p:nvPr>
        </p:nvSpPr>
        <p:spPr>
          <a:xfrm>
            <a:off x="1984025" y="1733977"/>
            <a:ext cx="1160400" cy="41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800"/>
              <a:t>        B2c</a:t>
            </a:r>
            <a:endParaRPr sz="2500"/>
          </a:p>
        </p:txBody>
      </p:sp>
      <p:sp>
        <p:nvSpPr>
          <p:cNvPr id="2204" name="Google Shape;2204;p61"/>
          <p:cNvSpPr txBox="1"/>
          <p:nvPr>
            <p:ph idx="4294967295" type="title"/>
          </p:nvPr>
        </p:nvSpPr>
        <p:spPr>
          <a:xfrm>
            <a:off x="6070400" y="1783652"/>
            <a:ext cx="1160400" cy="419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800"/>
              <a:t>         b2b</a:t>
            </a:r>
            <a:endParaRPr sz="2500"/>
          </a:p>
        </p:txBody>
      </p:sp>
      <p:pic>
        <p:nvPicPr>
          <p:cNvPr id="2205" name="Google Shape;220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9387" y="1729888"/>
            <a:ext cx="419900" cy="434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6" name="Google Shape;2206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5375" y="1729885"/>
            <a:ext cx="419900" cy="4272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0" name="Shape 1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1" name="Google Shape;1641;p35"/>
          <p:cNvPicPr preferRelativeResize="0"/>
          <p:nvPr/>
        </p:nvPicPr>
        <p:blipFill rotWithShape="1">
          <a:blip r:embed="rId3">
            <a:alphaModFix/>
          </a:blip>
          <a:srcRect b="0" l="39040" r="-13874" t="36912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42" name="Google Shape;1642;p35"/>
          <p:cNvGrpSpPr/>
          <p:nvPr/>
        </p:nvGrpSpPr>
        <p:grpSpPr>
          <a:xfrm>
            <a:off x="7982457" y="1"/>
            <a:ext cx="1161527" cy="5143343"/>
            <a:chOff x="8057212" y="-41318"/>
            <a:chExt cx="1161527" cy="5226443"/>
          </a:xfrm>
        </p:grpSpPr>
        <p:sp>
          <p:nvSpPr>
            <p:cNvPr id="1643" name="Google Shape;1643;p3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4" name="Google Shape;1644;p3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5" name="Google Shape;1645;p35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6" name="Google Shape;1646;p35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7" name="Google Shape;1647;p35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8" name="Google Shape;1648;p35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49" name="Google Shape;1649;p35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0" name="Google Shape;1650;p35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1" name="Google Shape;1651;p35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2" name="Google Shape;1652;p35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3" name="Google Shape;1653;p35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4" name="Google Shape;1654;p35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5" name="Google Shape;1655;p35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6" name="Google Shape;1656;p35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7" name="Google Shape;1657;p35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8" name="Google Shape;1658;p35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59" name="Google Shape;1659;p35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0" name="Google Shape;1660;p35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661" name="Google Shape;1661;p35"/>
          <p:cNvGrpSpPr/>
          <p:nvPr/>
        </p:nvGrpSpPr>
        <p:grpSpPr>
          <a:xfrm>
            <a:off x="6820820" y="1"/>
            <a:ext cx="1161527" cy="5143343"/>
            <a:chOff x="8057212" y="-41318"/>
            <a:chExt cx="1161527" cy="5226443"/>
          </a:xfrm>
        </p:grpSpPr>
        <p:sp>
          <p:nvSpPr>
            <p:cNvPr id="1662" name="Google Shape;1662;p35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3" name="Google Shape;1663;p35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4" name="Google Shape;1664;p35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5" name="Google Shape;1665;p35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6" name="Google Shape;1666;p35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7" name="Google Shape;1667;p35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8" name="Google Shape;1668;p35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69" name="Google Shape;1669;p35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0" name="Google Shape;1670;p35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1" name="Google Shape;1671;p35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2" name="Google Shape;1672;p35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3" name="Google Shape;1673;p35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4" name="Google Shape;1674;p35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5" name="Google Shape;1675;p35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6" name="Google Shape;1676;p35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7" name="Google Shape;1677;p35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8" name="Google Shape;1678;p35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9" name="Google Shape;1679;p35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80" name="Google Shape;1680;p35"/>
          <p:cNvSpPr txBox="1"/>
          <p:nvPr>
            <p:ph type="title"/>
          </p:nvPr>
        </p:nvSpPr>
        <p:spPr>
          <a:xfrm>
            <a:off x="7982450" y="568450"/>
            <a:ext cx="593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/>
              <a:t>1</a:t>
            </a:r>
            <a:endParaRPr sz="4000"/>
          </a:p>
        </p:txBody>
      </p:sp>
      <p:sp>
        <p:nvSpPr>
          <p:cNvPr id="1681" name="Google Shape;1681;p35"/>
          <p:cNvSpPr txBox="1"/>
          <p:nvPr>
            <p:ph type="title"/>
          </p:nvPr>
        </p:nvSpPr>
        <p:spPr>
          <a:xfrm>
            <a:off x="2200500" y="3429825"/>
            <a:ext cx="6361500" cy="114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4500">
                <a:solidFill>
                  <a:schemeClr val="accent1"/>
                </a:solidFill>
              </a:rPr>
              <a:t>프롤로그</a:t>
            </a:r>
            <a:endParaRPr b="1" sz="45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0" name="Shape 2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1" name="Google Shape;2211;p62"/>
          <p:cNvSpPr/>
          <p:nvPr/>
        </p:nvSpPr>
        <p:spPr>
          <a:xfrm>
            <a:off x="936530" y="1920183"/>
            <a:ext cx="1848000" cy="188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2212" name="Google Shape;2212;p62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1"/>
                </a:solidFill>
              </a:rPr>
              <a:t>구현 예정 </a:t>
            </a:r>
            <a:r>
              <a:rPr b="1" lang="en" sz="3400">
                <a:solidFill>
                  <a:schemeClr val="accent1"/>
                </a:solidFill>
              </a:rPr>
              <a:t>기능</a:t>
            </a:r>
            <a:endParaRPr/>
          </a:p>
        </p:txBody>
      </p:sp>
      <p:sp>
        <p:nvSpPr>
          <p:cNvPr id="2213" name="Google Shape;2213;p62"/>
          <p:cNvSpPr txBox="1"/>
          <p:nvPr>
            <p:ph idx="4294967295" type="title"/>
          </p:nvPr>
        </p:nvSpPr>
        <p:spPr>
          <a:xfrm>
            <a:off x="1501319" y="2654725"/>
            <a:ext cx="121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커뮤니티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4" name="Google Shape;2214;p62"/>
          <p:cNvSpPr/>
          <p:nvPr/>
        </p:nvSpPr>
        <p:spPr>
          <a:xfrm>
            <a:off x="3648013" y="1920163"/>
            <a:ext cx="1848000" cy="188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2215" name="Google Shape;2215;p62"/>
          <p:cNvSpPr/>
          <p:nvPr/>
        </p:nvSpPr>
        <p:spPr>
          <a:xfrm>
            <a:off x="6359500" y="1920175"/>
            <a:ext cx="1848000" cy="188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216" name="Google Shape;2216;p62"/>
          <p:cNvSpPr txBox="1"/>
          <p:nvPr>
            <p:ph idx="4294967295" type="title"/>
          </p:nvPr>
        </p:nvSpPr>
        <p:spPr>
          <a:xfrm>
            <a:off x="4195658" y="2662597"/>
            <a:ext cx="121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영양제 투여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7" name="Google Shape;2217;p62"/>
          <p:cNvSpPr txBox="1"/>
          <p:nvPr>
            <p:ph idx="4294967295" type="title"/>
          </p:nvPr>
        </p:nvSpPr>
        <p:spPr>
          <a:xfrm>
            <a:off x="6815397" y="2665542"/>
            <a:ext cx="1509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800"/>
              <a:t>기록보관소</a:t>
            </a:r>
            <a:endParaRPr b="1" sz="1800"/>
          </a:p>
        </p:txBody>
      </p:sp>
      <p:pic>
        <p:nvPicPr>
          <p:cNvPr id="2218" name="Google Shape;22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3903" y="2653958"/>
            <a:ext cx="420624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9" name="Google Shape;2219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5644" y="2664800"/>
            <a:ext cx="420624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0" name="Google Shape;2220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03925" y="2665546"/>
            <a:ext cx="552450" cy="552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4" name="Shape 2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5" name="Google Shape;2225;p63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2226" name="Google Shape;2226;p63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7" name="Google Shape;2227;p63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8" name="Google Shape;2228;p63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9" name="Google Shape;2229;p63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0" name="Google Shape;2230;p63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1" name="Google Shape;2231;p63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2" name="Google Shape;2232;p63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3" name="Google Shape;2233;p63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4" name="Google Shape;2234;p63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5" name="Google Shape;2235;p63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6" name="Google Shape;2236;p63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7" name="Google Shape;2237;p63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8" name="Google Shape;2238;p63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9" name="Google Shape;2239;p63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0" name="Google Shape;2240;p63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1" name="Google Shape;2241;p63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2" name="Google Shape;2242;p63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3" name="Google Shape;2243;p63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44" name="Google Shape;2244;p63"/>
          <p:cNvSpPr txBox="1"/>
          <p:nvPr>
            <p:ph type="title"/>
          </p:nvPr>
        </p:nvSpPr>
        <p:spPr>
          <a:xfrm>
            <a:off x="-131892" y="539400"/>
            <a:ext cx="93903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3300"/>
              <a:t>팀별</a:t>
            </a:r>
            <a:r>
              <a:rPr lang="en"/>
              <a:t> </a:t>
            </a:r>
            <a:r>
              <a:rPr b="1" lang="en" sz="3300"/>
              <a:t>역할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45" name="Google Shape;2245;p63"/>
          <p:cNvPicPr preferRelativeResize="0"/>
          <p:nvPr/>
        </p:nvPicPr>
        <p:blipFill rotWithShape="1">
          <a:blip r:embed="rId3">
            <a:alphaModFix amt="90000"/>
          </a:blip>
          <a:srcRect b="0" l="26339" r="26339" t="0"/>
          <a:stretch/>
        </p:blipFill>
        <p:spPr>
          <a:xfrm>
            <a:off x="502800" y="1350900"/>
            <a:ext cx="2513551" cy="3540226"/>
          </a:xfrm>
          <a:prstGeom prst="rect">
            <a:avLst/>
          </a:prstGeom>
          <a:noFill/>
          <a:ln>
            <a:noFill/>
          </a:ln>
        </p:spPr>
      </p:pic>
      <p:sp>
        <p:nvSpPr>
          <p:cNvPr id="2246" name="Google Shape;2246;p63"/>
          <p:cNvSpPr txBox="1"/>
          <p:nvPr>
            <p:ph type="title"/>
          </p:nvPr>
        </p:nvSpPr>
        <p:spPr>
          <a:xfrm>
            <a:off x="3646725" y="1516350"/>
            <a:ext cx="2193300" cy="49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>
                <a:solidFill>
                  <a:srgbClr val="222222"/>
                </a:solidFill>
              </a:rPr>
              <a:t>Bigdata</a:t>
            </a:r>
            <a:endParaRPr sz="2900">
              <a:solidFill>
                <a:srgbClr val="222222"/>
              </a:solidFill>
            </a:endParaRPr>
          </a:p>
        </p:txBody>
      </p:sp>
      <p:sp>
        <p:nvSpPr>
          <p:cNvPr id="2247" name="Google Shape;2247;p63"/>
          <p:cNvSpPr txBox="1"/>
          <p:nvPr>
            <p:ph idx="1" type="subTitle"/>
          </p:nvPr>
        </p:nvSpPr>
        <p:spPr>
          <a:xfrm>
            <a:off x="3646725" y="2006850"/>
            <a:ext cx="2193300" cy="88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프로젝트 당위성 확보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생육환경 동질성 분석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홈 가드닝 시장조사</a:t>
            </a:r>
            <a:endParaRPr sz="1300"/>
          </a:p>
        </p:txBody>
      </p:sp>
      <p:sp>
        <p:nvSpPr>
          <p:cNvPr id="2248" name="Google Shape;2248;p63"/>
          <p:cNvSpPr txBox="1"/>
          <p:nvPr>
            <p:ph type="title"/>
          </p:nvPr>
        </p:nvSpPr>
        <p:spPr>
          <a:xfrm>
            <a:off x="6539175" y="1516350"/>
            <a:ext cx="2193300" cy="49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>
                <a:solidFill>
                  <a:srgbClr val="222222"/>
                </a:solidFill>
              </a:rPr>
              <a:t>cloud</a:t>
            </a:r>
            <a:endParaRPr sz="2900">
              <a:solidFill>
                <a:srgbClr val="222222"/>
              </a:solidFill>
            </a:endParaRPr>
          </a:p>
        </p:txBody>
      </p:sp>
      <p:sp>
        <p:nvSpPr>
          <p:cNvPr id="2249" name="Google Shape;2249;p63"/>
          <p:cNvSpPr txBox="1"/>
          <p:nvPr>
            <p:ph idx="1" type="subTitle"/>
          </p:nvPr>
        </p:nvSpPr>
        <p:spPr>
          <a:xfrm>
            <a:off x="6539175" y="1999825"/>
            <a:ext cx="2193300" cy="88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스마트화분 실행 모듈 로컬이 아닌 클라우드 환경에서 작동되도록 구현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0" name="Google Shape;2250;p63"/>
          <p:cNvSpPr txBox="1"/>
          <p:nvPr>
            <p:ph type="title"/>
          </p:nvPr>
        </p:nvSpPr>
        <p:spPr>
          <a:xfrm>
            <a:off x="3646725" y="3433100"/>
            <a:ext cx="2193300" cy="49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>
                <a:solidFill>
                  <a:srgbClr val="222222"/>
                </a:solidFill>
              </a:rPr>
              <a:t>iOt</a:t>
            </a:r>
            <a:endParaRPr sz="2900">
              <a:solidFill>
                <a:srgbClr val="222222"/>
              </a:solidFill>
            </a:endParaRPr>
          </a:p>
        </p:txBody>
      </p:sp>
      <p:sp>
        <p:nvSpPr>
          <p:cNvPr id="2251" name="Google Shape;2251;p63"/>
          <p:cNvSpPr txBox="1"/>
          <p:nvPr>
            <p:ph idx="1" type="subTitle"/>
          </p:nvPr>
        </p:nvSpPr>
        <p:spPr>
          <a:xfrm>
            <a:off x="3646725" y="3923600"/>
            <a:ext cx="2193300" cy="88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IoT센서 연동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MQTT통신 구현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안드로이드 어플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2252" name="Google Shape;2252;p63"/>
          <p:cNvSpPr txBox="1"/>
          <p:nvPr>
            <p:ph type="title"/>
          </p:nvPr>
        </p:nvSpPr>
        <p:spPr>
          <a:xfrm>
            <a:off x="6539175" y="3433100"/>
            <a:ext cx="2193300" cy="4905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900">
                <a:solidFill>
                  <a:srgbClr val="222222"/>
                </a:solidFill>
              </a:rPr>
              <a:t>AI</a:t>
            </a:r>
            <a:endParaRPr sz="2900">
              <a:solidFill>
                <a:srgbClr val="222222"/>
              </a:solidFill>
            </a:endParaRPr>
          </a:p>
        </p:txBody>
      </p:sp>
      <p:sp>
        <p:nvSpPr>
          <p:cNvPr id="2253" name="Google Shape;2253;p63"/>
          <p:cNvSpPr txBox="1"/>
          <p:nvPr>
            <p:ph idx="1" type="subTitle"/>
          </p:nvPr>
        </p:nvSpPr>
        <p:spPr>
          <a:xfrm>
            <a:off x="6539175" y="3923600"/>
            <a:ext cx="2193300" cy="88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식물의 생육 단계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latin typeface="Nanum Gothic"/>
                <a:ea typeface="Nanum Gothic"/>
                <a:cs typeface="Nanum Gothic"/>
                <a:sym typeface="Nanum Gothic"/>
              </a:rPr>
              <a:t>병해충 판단 모델</a:t>
            </a:r>
            <a:endParaRPr b="1" sz="13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7" name="Shape 2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58" name="Google Shape;2258;p64"/>
          <p:cNvGrpSpPr/>
          <p:nvPr/>
        </p:nvGrpSpPr>
        <p:grpSpPr>
          <a:xfrm>
            <a:off x="-74738" y="-41318"/>
            <a:ext cx="1161527" cy="5226443"/>
            <a:chOff x="8057212" y="-41318"/>
            <a:chExt cx="1161527" cy="5226443"/>
          </a:xfrm>
        </p:grpSpPr>
        <p:sp>
          <p:nvSpPr>
            <p:cNvPr id="2259" name="Google Shape;2259;p64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0" name="Google Shape;2260;p64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1" name="Google Shape;2261;p64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2" name="Google Shape;2262;p64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3" name="Google Shape;2263;p64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4" name="Google Shape;2264;p64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5" name="Google Shape;2265;p64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6" name="Google Shape;2266;p64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7" name="Google Shape;2267;p64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8" name="Google Shape;2268;p64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9" name="Google Shape;2269;p64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0" name="Google Shape;2270;p64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1" name="Google Shape;2271;p64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2" name="Google Shape;2272;p64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3" name="Google Shape;2273;p64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4" name="Google Shape;2274;p64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5" name="Google Shape;2275;p64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6" name="Google Shape;2276;p64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7" name="Google Shape;2277;p64"/>
          <p:cNvSpPr txBox="1"/>
          <p:nvPr>
            <p:ph type="title"/>
          </p:nvPr>
        </p:nvSpPr>
        <p:spPr>
          <a:xfrm>
            <a:off x="-131892" y="539400"/>
            <a:ext cx="93903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3300"/>
              <a:t>팀 구성</a:t>
            </a:r>
            <a:endParaRPr b="1" sz="3300">
              <a:solidFill>
                <a:schemeClr val="dk1"/>
              </a:solidFill>
            </a:endParaRPr>
          </a:p>
        </p:txBody>
      </p:sp>
      <p:sp>
        <p:nvSpPr>
          <p:cNvPr id="2278" name="Google Shape;2278;p64"/>
          <p:cNvSpPr txBox="1"/>
          <p:nvPr>
            <p:ph idx="2" type="title"/>
          </p:nvPr>
        </p:nvSpPr>
        <p:spPr>
          <a:xfrm>
            <a:off x="1858800" y="2555718"/>
            <a:ext cx="1071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Big data</a:t>
            </a:r>
            <a:endParaRPr/>
          </a:p>
        </p:txBody>
      </p:sp>
      <p:sp>
        <p:nvSpPr>
          <p:cNvPr id="2279" name="Google Shape;2279;p64"/>
          <p:cNvSpPr txBox="1"/>
          <p:nvPr>
            <p:ph idx="1" type="subTitle"/>
          </p:nvPr>
        </p:nvSpPr>
        <p:spPr>
          <a:xfrm>
            <a:off x="1294763" y="3089275"/>
            <a:ext cx="17295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오병권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이준영</a:t>
            </a:r>
            <a:endParaRPr b="1"/>
          </a:p>
        </p:txBody>
      </p:sp>
      <p:sp>
        <p:nvSpPr>
          <p:cNvPr id="2280" name="Google Shape;2280;p64"/>
          <p:cNvSpPr txBox="1"/>
          <p:nvPr>
            <p:ph idx="3" type="title"/>
          </p:nvPr>
        </p:nvSpPr>
        <p:spPr>
          <a:xfrm>
            <a:off x="3880301" y="2555718"/>
            <a:ext cx="7035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 ai</a:t>
            </a:r>
            <a:endParaRPr/>
          </a:p>
        </p:txBody>
      </p:sp>
      <p:sp>
        <p:nvSpPr>
          <p:cNvPr id="2281" name="Google Shape;2281;p64"/>
          <p:cNvSpPr txBox="1"/>
          <p:nvPr>
            <p:ph idx="4" type="subTitle"/>
          </p:nvPr>
        </p:nvSpPr>
        <p:spPr>
          <a:xfrm>
            <a:off x="3125275" y="3089275"/>
            <a:ext cx="17295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박현상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이지연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이희경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조재성</a:t>
            </a:r>
            <a:endParaRPr b="1"/>
          </a:p>
        </p:txBody>
      </p:sp>
      <p:sp>
        <p:nvSpPr>
          <p:cNvPr id="2282" name="Google Shape;2282;p64"/>
          <p:cNvSpPr txBox="1"/>
          <p:nvPr>
            <p:ph idx="5" type="title"/>
          </p:nvPr>
        </p:nvSpPr>
        <p:spPr>
          <a:xfrm>
            <a:off x="5681400" y="2555718"/>
            <a:ext cx="612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iot</a:t>
            </a:r>
            <a:endParaRPr/>
          </a:p>
        </p:txBody>
      </p:sp>
      <p:sp>
        <p:nvSpPr>
          <p:cNvPr id="2283" name="Google Shape;2283;p64"/>
          <p:cNvSpPr txBox="1"/>
          <p:nvPr>
            <p:ph idx="6" type="subTitle"/>
          </p:nvPr>
        </p:nvSpPr>
        <p:spPr>
          <a:xfrm>
            <a:off x="4955775" y="3089275"/>
            <a:ext cx="17295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이경훈</a:t>
            </a:r>
            <a:endParaRPr b="1"/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이채환</a:t>
            </a:r>
            <a:endParaRPr b="1"/>
          </a:p>
        </p:txBody>
      </p:sp>
      <p:sp>
        <p:nvSpPr>
          <p:cNvPr id="2284" name="Google Shape;2284;p64"/>
          <p:cNvSpPr txBox="1"/>
          <p:nvPr>
            <p:ph idx="5" type="title"/>
          </p:nvPr>
        </p:nvSpPr>
        <p:spPr>
          <a:xfrm>
            <a:off x="7355050" y="2555718"/>
            <a:ext cx="9303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cloud</a:t>
            </a:r>
            <a:endParaRPr/>
          </a:p>
        </p:txBody>
      </p:sp>
      <p:sp>
        <p:nvSpPr>
          <p:cNvPr id="2285" name="Google Shape;2285;p64"/>
          <p:cNvSpPr txBox="1"/>
          <p:nvPr>
            <p:ph idx="6" type="subTitle"/>
          </p:nvPr>
        </p:nvSpPr>
        <p:spPr>
          <a:xfrm>
            <a:off x="6786275" y="3089275"/>
            <a:ext cx="1729500" cy="11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b="1" lang="en"/>
              <a:t>정민우</a:t>
            </a:r>
            <a:endParaRPr b="1"/>
          </a:p>
        </p:txBody>
      </p:sp>
      <p:pic>
        <p:nvPicPr>
          <p:cNvPr id="2286" name="Google Shape;2286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5250" y="255571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7" name="Google Shape;2287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10525" y="255571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8" name="Google Shape;2288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7538" y="2555718"/>
            <a:ext cx="419100" cy="41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9" name="Google Shape;2289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4850" y="2555730"/>
            <a:ext cx="419100" cy="41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0" name="Google Shape;2290;p64"/>
          <p:cNvPicPr preferRelativeResize="0"/>
          <p:nvPr/>
        </p:nvPicPr>
        <p:blipFill rotWithShape="1">
          <a:blip r:embed="rId7">
            <a:alphaModFix amt="61000"/>
          </a:blip>
          <a:srcRect b="75004" l="0" r="0" t="3547"/>
          <a:stretch/>
        </p:blipFill>
        <p:spPr>
          <a:xfrm>
            <a:off x="507875" y="1242013"/>
            <a:ext cx="8130074" cy="1160451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4" name="Shape 2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5" name="Google Shape;2295;p65"/>
          <p:cNvSpPr txBox="1"/>
          <p:nvPr>
            <p:ph idx="4294967295"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  <a:latin typeface="Lobster"/>
                <a:ea typeface="Lobster"/>
                <a:cs typeface="Lobster"/>
                <a:sym typeface="Lobster"/>
              </a:rPr>
              <a:t>Rolling Paper</a:t>
            </a:r>
            <a:endParaRPr sz="2600">
              <a:latin typeface="Lobster"/>
              <a:ea typeface="Lobster"/>
              <a:cs typeface="Lobster"/>
              <a:sym typeface="Lobster"/>
            </a:endParaRPr>
          </a:p>
        </p:txBody>
      </p:sp>
      <p:grpSp>
        <p:nvGrpSpPr>
          <p:cNvPr id="2296" name="Google Shape;2296;p65"/>
          <p:cNvGrpSpPr/>
          <p:nvPr/>
        </p:nvGrpSpPr>
        <p:grpSpPr>
          <a:xfrm>
            <a:off x="436479" y="1147040"/>
            <a:ext cx="2681821" cy="1301893"/>
            <a:chOff x="240750" y="2565900"/>
            <a:chExt cx="2608775" cy="1651100"/>
          </a:xfrm>
        </p:grpSpPr>
        <p:pic>
          <p:nvPicPr>
            <p:cNvPr id="2297" name="Google Shape;2297;p65"/>
            <p:cNvPicPr preferRelativeResize="0"/>
            <p:nvPr/>
          </p:nvPicPr>
          <p:blipFill rotWithShape="1">
            <a:blip r:embed="rId3">
              <a:alphaModFix/>
            </a:blip>
            <a:srcRect b="21803" l="0" r="0" t="18216"/>
            <a:stretch/>
          </p:blipFill>
          <p:spPr>
            <a:xfrm>
              <a:off x="240750" y="2565900"/>
              <a:ext cx="2608775" cy="165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8" name="Google Shape;2298;p65"/>
            <p:cNvSpPr txBox="1"/>
            <p:nvPr/>
          </p:nvSpPr>
          <p:spPr>
            <a:xfrm>
              <a:off x="478650" y="2902975"/>
              <a:ext cx="2133000" cy="1249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wun Dodum"/>
                  <a:ea typeface="Gowun Dodum"/>
                  <a:cs typeface="Gowun Dodum"/>
                  <a:sym typeface="Gowun Dodum"/>
                </a:rPr>
                <a:t>한 달 동안 행복했었습니다.</a:t>
              </a:r>
              <a:endParaRPr sz="1300"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wun Dodum"/>
                  <a:ea typeface="Gowun Dodum"/>
                  <a:cs typeface="Gowun Dodum"/>
                  <a:sym typeface="Gowun Dodum"/>
                </a:rPr>
                <a:t>이제 모두 형,누나,오빠,동생</a:t>
              </a:r>
              <a:endParaRPr sz="1300"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wun Dodum"/>
                  <a:ea typeface="Gowun Dodum"/>
                  <a:cs typeface="Gowun Dodum"/>
                  <a:sym typeface="Gowun Dodum"/>
                </a:rPr>
                <a:t>모두모두 고생하셨습니다💕</a:t>
              </a:r>
              <a:endParaRPr sz="1300"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just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wun Dodum"/>
                  <a:ea typeface="Gowun Dodum"/>
                  <a:cs typeface="Gowun Dodum"/>
                  <a:sym typeface="Gowun Dodum"/>
                </a:rPr>
                <a:t>                              -준영</a:t>
              </a:r>
              <a:endParaRPr sz="130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pic>
        <p:nvPicPr>
          <p:cNvPr id="2299" name="Google Shape;2299;p65"/>
          <p:cNvPicPr preferRelativeResize="0"/>
          <p:nvPr/>
        </p:nvPicPr>
        <p:blipFill rotWithShape="1">
          <a:blip r:embed="rId3">
            <a:alphaModFix/>
          </a:blip>
          <a:srcRect b="21803" l="0" r="0" t="18216"/>
          <a:stretch/>
        </p:blipFill>
        <p:spPr>
          <a:xfrm>
            <a:off x="3203284" y="1147000"/>
            <a:ext cx="2681781" cy="130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300" name="Google Shape;2300;p65"/>
          <p:cNvSpPr txBox="1"/>
          <p:nvPr/>
        </p:nvSpPr>
        <p:spPr>
          <a:xfrm>
            <a:off x="3447841" y="1412778"/>
            <a:ext cx="2192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연락할게요~ 가끔 모여요들~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건강하게 지내세요~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화이팅~💪💪💪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-병권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301" name="Google Shape;2301;p65"/>
          <p:cNvPicPr preferRelativeResize="0"/>
          <p:nvPr/>
        </p:nvPicPr>
        <p:blipFill rotWithShape="1">
          <a:blip r:embed="rId3">
            <a:alphaModFix/>
          </a:blip>
          <a:srcRect b="21803" l="0" r="0" t="18216"/>
          <a:stretch/>
        </p:blipFill>
        <p:spPr>
          <a:xfrm>
            <a:off x="5944919" y="1147000"/>
            <a:ext cx="2681781" cy="130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302" name="Google Shape;2302;p65"/>
          <p:cNvSpPr txBox="1"/>
          <p:nvPr/>
        </p:nvSpPr>
        <p:spPr>
          <a:xfrm>
            <a:off x="6267809" y="1412778"/>
            <a:ext cx="2192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좋은 팀원 만나서 즐겁게 작업할 수 있었습니다!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다들 꽃길만 걷길! </a:t>
            </a: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😉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- 재성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2303" name="Google Shape;2303;p65"/>
          <p:cNvGrpSpPr/>
          <p:nvPr/>
        </p:nvGrpSpPr>
        <p:grpSpPr>
          <a:xfrm>
            <a:off x="436479" y="2408773"/>
            <a:ext cx="2681821" cy="1301893"/>
            <a:chOff x="240750" y="2565900"/>
            <a:chExt cx="2608775" cy="1651100"/>
          </a:xfrm>
        </p:grpSpPr>
        <p:pic>
          <p:nvPicPr>
            <p:cNvPr id="2304" name="Google Shape;2304;p65"/>
            <p:cNvPicPr preferRelativeResize="0"/>
            <p:nvPr/>
          </p:nvPicPr>
          <p:blipFill rotWithShape="1">
            <a:blip r:embed="rId3">
              <a:alphaModFix/>
            </a:blip>
            <a:srcRect b="21803" l="0" r="0" t="18216"/>
            <a:stretch/>
          </p:blipFill>
          <p:spPr>
            <a:xfrm>
              <a:off x="240750" y="2565900"/>
              <a:ext cx="2608775" cy="165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05" name="Google Shape;2305;p65"/>
            <p:cNvSpPr txBox="1"/>
            <p:nvPr/>
          </p:nvSpPr>
          <p:spPr>
            <a:xfrm>
              <a:off x="478626" y="2760553"/>
              <a:ext cx="2133000" cy="140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wun Dodum"/>
                  <a:ea typeface="Gowun Dodum"/>
                  <a:cs typeface="Gowun Dodum"/>
                  <a:sym typeface="Gowun Dodum"/>
                </a:rPr>
                <a:t>쉽지 않은 프로젝트였지만 </a:t>
              </a:r>
              <a:endParaRPr sz="1200"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wun Dodum"/>
                  <a:ea typeface="Gowun Dodum"/>
                  <a:cs typeface="Gowun Dodum"/>
                  <a:sym typeface="Gowun Dodum"/>
                </a:rPr>
                <a:t>좋은 분들과 함께해서 즐겁게 마칠 수 있었습니다 🙊</a:t>
              </a:r>
              <a:endParaRPr sz="1200"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wun Dodum"/>
                  <a:ea typeface="Gowun Dodum"/>
                  <a:cs typeface="Gowun Dodum"/>
                  <a:sym typeface="Gowun Dodum"/>
                </a:rPr>
                <a:t>다들 취뽀 기원합니다!! 👏 </a:t>
              </a:r>
              <a:endParaRPr sz="1200"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45720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latin typeface="Gowun Dodum"/>
                  <a:ea typeface="Gowun Dodum"/>
                  <a:cs typeface="Gowun Dodum"/>
                  <a:sym typeface="Gowun Dodum"/>
                </a:rPr>
                <a:t>- </a:t>
              </a:r>
              <a:r>
                <a:rPr lang="en" sz="1200">
                  <a:latin typeface="Gowun Dodum"/>
                  <a:ea typeface="Gowun Dodum"/>
                  <a:cs typeface="Gowun Dodum"/>
                  <a:sym typeface="Gowun Dodum"/>
                </a:rPr>
                <a:t>희경</a:t>
              </a:r>
              <a:endParaRPr sz="120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pic>
        <p:nvPicPr>
          <p:cNvPr id="2306" name="Google Shape;2306;p65"/>
          <p:cNvPicPr preferRelativeResize="0"/>
          <p:nvPr/>
        </p:nvPicPr>
        <p:blipFill rotWithShape="1">
          <a:blip r:embed="rId3">
            <a:alphaModFix/>
          </a:blip>
          <a:srcRect b="21803" l="0" r="0" t="18216"/>
          <a:stretch/>
        </p:blipFill>
        <p:spPr>
          <a:xfrm>
            <a:off x="3203284" y="2408733"/>
            <a:ext cx="2681781" cy="130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65"/>
          <p:cNvSpPr txBox="1"/>
          <p:nvPr/>
        </p:nvSpPr>
        <p:spPr>
          <a:xfrm>
            <a:off x="3447850" y="2674500"/>
            <a:ext cx="23148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6조 너무 잘 만나서, 많이 배우고 즐겁게 작업했습니다! 같은 반 경훈님 특히 Thank U. 모두 취뽀 화이팅! 🤞- 채환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308" name="Google Shape;2308;p65"/>
          <p:cNvPicPr preferRelativeResize="0"/>
          <p:nvPr/>
        </p:nvPicPr>
        <p:blipFill rotWithShape="1">
          <a:blip r:embed="rId3">
            <a:alphaModFix/>
          </a:blip>
          <a:srcRect b="21803" l="0" r="0" t="18216"/>
          <a:stretch/>
        </p:blipFill>
        <p:spPr>
          <a:xfrm>
            <a:off x="5944919" y="2408733"/>
            <a:ext cx="2681781" cy="130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309" name="Google Shape;2309;p65"/>
          <p:cNvSpPr txBox="1"/>
          <p:nvPr/>
        </p:nvSpPr>
        <p:spPr>
          <a:xfrm>
            <a:off x="6267809" y="2523724"/>
            <a:ext cx="2192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기획, 자료조사, 모델 튜닝이 생각보다 </a:t>
            </a: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오래 걸리고 </a:t>
            </a: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힘들었다! 😇 다들 고생 많았어요! 이제 성취뽀! 🐱‍💻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45720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- </a:t>
            </a: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지연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grpSp>
        <p:nvGrpSpPr>
          <p:cNvPr id="2310" name="Google Shape;2310;p65"/>
          <p:cNvGrpSpPr/>
          <p:nvPr/>
        </p:nvGrpSpPr>
        <p:grpSpPr>
          <a:xfrm>
            <a:off x="436479" y="3670506"/>
            <a:ext cx="2681821" cy="1551020"/>
            <a:chOff x="240750" y="2565900"/>
            <a:chExt cx="2608775" cy="1967052"/>
          </a:xfrm>
        </p:grpSpPr>
        <p:pic>
          <p:nvPicPr>
            <p:cNvPr id="2311" name="Google Shape;2311;p65"/>
            <p:cNvPicPr preferRelativeResize="0"/>
            <p:nvPr/>
          </p:nvPicPr>
          <p:blipFill rotWithShape="1">
            <a:blip r:embed="rId3">
              <a:alphaModFix/>
            </a:blip>
            <a:srcRect b="21803" l="0" r="0" t="18216"/>
            <a:stretch/>
          </p:blipFill>
          <p:spPr>
            <a:xfrm>
              <a:off x="240750" y="2565900"/>
              <a:ext cx="2608775" cy="1651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12" name="Google Shape;2312;p65"/>
            <p:cNvSpPr txBox="1"/>
            <p:nvPr/>
          </p:nvSpPr>
          <p:spPr>
            <a:xfrm>
              <a:off x="478626" y="2776152"/>
              <a:ext cx="2133000" cy="175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wun Dodum"/>
                  <a:ea typeface="Gowun Dodum"/>
                  <a:cs typeface="Gowun Dodum"/>
                  <a:sym typeface="Gowun Dodum"/>
                </a:rPr>
                <a:t>모두 열심히 해주셔서 감사하고.</a:t>
              </a:r>
              <a:endParaRPr sz="1300"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wun Dodum"/>
                  <a:ea typeface="Gowun Dodum"/>
                  <a:cs typeface="Gowun Dodum"/>
                  <a:sym typeface="Gowun Dodum"/>
                </a:rPr>
                <a:t>좋은 결과가 나왔으면 좋겠네요!</a:t>
              </a:r>
              <a:endParaRPr sz="1300"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Gowun Dodum"/>
                  <a:ea typeface="Gowun Dodum"/>
                  <a:cs typeface="Gowun Dodum"/>
                  <a:sym typeface="Gowun Dodum"/>
                </a:rPr>
                <a:t>			-경훈</a:t>
              </a:r>
              <a:endParaRPr sz="1300">
                <a:latin typeface="Gowun Dodum"/>
                <a:ea typeface="Gowun Dodum"/>
                <a:cs typeface="Gowun Dodum"/>
                <a:sym typeface="Gowun Dodum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latin typeface="Gowun Dodum"/>
                <a:ea typeface="Gowun Dodum"/>
                <a:cs typeface="Gowun Dodum"/>
                <a:sym typeface="Gowun Dodum"/>
              </a:endParaRPr>
            </a:p>
          </p:txBody>
        </p:sp>
      </p:grpSp>
      <p:pic>
        <p:nvPicPr>
          <p:cNvPr id="2313" name="Google Shape;2313;p65"/>
          <p:cNvPicPr preferRelativeResize="0"/>
          <p:nvPr/>
        </p:nvPicPr>
        <p:blipFill rotWithShape="1">
          <a:blip r:embed="rId3">
            <a:alphaModFix/>
          </a:blip>
          <a:srcRect b="21803" l="0" r="0" t="18216"/>
          <a:stretch/>
        </p:blipFill>
        <p:spPr>
          <a:xfrm>
            <a:off x="3203284" y="3670466"/>
            <a:ext cx="2681781" cy="130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314" name="Google Shape;2314;p65"/>
          <p:cNvSpPr txBox="1"/>
          <p:nvPr/>
        </p:nvSpPr>
        <p:spPr>
          <a:xfrm>
            <a:off x="3447841" y="3936244"/>
            <a:ext cx="21924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너무 좋은 조원분들 만났습니다! 그리고 많은 걸 배우는 프로젝트였습니다!😄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-현상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  <p:pic>
        <p:nvPicPr>
          <p:cNvPr id="2315" name="Google Shape;2315;p65"/>
          <p:cNvPicPr preferRelativeResize="0"/>
          <p:nvPr/>
        </p:nvPicPr>
        <p:blipFill rotWithShape="1">
          <a:blip r:embed="rId3">
            <a:alphaModFix/>
          </a:blip>
          <a:srcRect b="21803" l="0" r="0" t="18216"/>
          <a:stretch/>
        </p:blipFill>
        <p:spPr>
          <a:xfrm>
            <a:off x="5944919" y="3670466"/>
            <a:ext cx="2681781" cy="1301868"/>
          </a:xfrm>
          <a:prstGeom prst="rect">
            <a:avLst/>
          </a:prstGeom>
          <a:noFill/>
          <a:ln>
            <a:noFill/>
          </a:ln>
        </p:spPr>
      </p:pic>
      <p:sp>
        <p:nvSpPr>
          <p:cNvPr id="2316" name="Google Shape;2316;p65"/>
          <p:cNvSpPr txBox="1"/>
          <p:nvPr/>
        </p:nvSpPr>
        <p:spPr>
          <a:xfrm>
            <a:off x="6267800" y="3783849"/>
            <a:ext cx="21924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프로젝트 시작 때, 잘 해낼 수 있을까 걱정 많았는데, 우리 6조 팀원들 도움 덕분에 잘 진행 할 수 있었습니다~~!!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-민우 </a:t>
            </a:r>
            <a:r>
              <a:rPr lang="en" sz="1300">
                <a:latin typeface="Gowun Dodum"/>
                <a:ea typeface="Gowun Dodum"/>
                <a:cs typeface="Gowun Dodum"/>
                <a:sym typeface="Gowun Dodum"/>
              </a:rPr>
              <a:t>💪💪</a:t>
            </a:r>
            <a:endParaRPr sz="1300">
              <a:latin typeface="Gowun Dodum"/>
              <a:ea typeface="Gowun Dodum"/>
              <a:cs typeface="Gowun Dodum"/>
              <a:sym typeface="Gowun Dodum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2320" name="Shape 2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1" name="Google Shape;2321;p66"/>
          <p:cNvPicPr preferRelativeResize="0"/>
          <p:nvPr/>
        </p:nvPicPr>
        <p:blipFill rotWithShape="1">
          <a:blip r:embed="rId3">
            <a:alphaModFix/>
          </a:blip>
          <a:srcRect b="0" l="22020" r="22020" t="0"/>
          <a:stretch/>
        </p:blipFill>
        <p:spPr>
          <a:xfrm>
            <a:off x="76200" y="76200"/>
            <a:ext cx="2959495" cy="24716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66"/>
          <p:cNvPicPr preferRelativeResize="0"/>
          <p:nvPr/>
        </p:nvPicPr>
        <p:blipFill rotWithShape="1">
          <a:blip r:embed="rId4">
            <a:alphaModFix/>
          </a:blip>
          <a:srcRect b="0" l="5100" r="5100" t="0"/>
          <a:stretch/>
        </p:blipFill>
        <p:spPr>
          <a:xfrm>
            <a:off x="76200" y="2606675"/>
            <a:ext cx="2959502" cy="2471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3" name="Google Shape;2323;p66"/>
          <p:cNvPicPr preferRelativeResize="0"/>
          <p:nvPr/>
        </p:nvPicPr>
        <p:blipFill rotWithShape="1">
          <a:blip r:embed="rId5">
            <a:alphaModFix/>
          </a:blip>
          <a:srcRect b="0" l="5060" r="5051" t="0"/>
          <a:stretch/>
        </p:blipFill>
        <p:spPr>
          <a:xfrm>
            <a:off x="3092250" y="76200"/>
            <a:ext cx="5969704" cy="4985745"/>
          </a:xfrm>
          <a:prstGeom prst="rect">
            <a:avLst/>
          </a:prstGeom>
          <a:noFill/>
          <a:ln>
            <a:noFill/>
          </a:ln>
        </p:spPr>
      </p:pic>
      <p:sp>
        <p:nvSpPr>
          <p:cNvPr id="2324" name="Google Shape;2324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8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9" name="Google Shape;2329;p67"/>
          <p:cNvPicPr preferRelativeResize="0"/>
          <p:nvPr/>
        </p:nvPicPr>
        <p:blipFill rotWithShape="1">
          <a:blip r:embed="rId3">
            <a:alphaModFix/>
          </a:blip>
          <a:srcRect b="7403" l="0" r="0" t="7395"/>
          <a:stretch/>
        </p:blipFill>
        <p:spPr>
          <a:xfrm>
            <a:off x="22200" y="0"/>
            <a:ext cx="45276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0" name="Google Shape;2330;p67"/>
          <p:cNvPicPr preferRelativeResize="0"/>
          <p:nvPr/>
        </p:nvPicPr>
        <p:blipFill rotWithShape="1">
          <a:blip r:embed="rId4">
            <a:alphaModFix/>
          </a:blip>
          <a:srcRect b="0" l="26153" r="32756" t="0"/>
          <a:stretch/>
        </p:blipFill>
        <p:spPr>
          <a:xfrm>
            <a:off x="4594200" y="0"/>
            <a:ext cx="45276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1" name="Google Shape;2331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5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6" name="Google Shape;2336;p68"/>
          <p:cNvPicPr preferRelativeResize="0"/>
          <p:nvPr/>
        </p:nvPicPr>
        <p:blipFill rotWithShape="1">
          <a:blip r:embed="rId3">
            <a:alphaModFix/>
          </a:blip>
          <a:srcRect b="0" l="5237" r="5237" t="0"/>
          <a:stretch/>
        </p:blipFill>
        <p:spPr>
          <a:xfrm>
            <a:off x="673800" y="539250"/>
            <a:ext cx="7796398" cy="4065000"/>
          </a:xfrm>
          <a:prstGeom prst="rect">
            <a:avLst/>
          </a:prstGeom>
          <a:noFill/>
          <a:ln>
            <a:noFill/>
          </a:ln>
        </p:spPr>
      </p:pic>
      <p:sp>
        <p:nvSpPr>
          <p:cNvPr id="2337" name="Google Shape;2337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69"/>
          <p:cNvSpPr txBox="1"/>
          <p:nvPr>
            <p:ph type="title"/>
          </p:nvPr>
        </p:nvSpPr>
        <p:spPr>
          <a:xfrm>
            <a:off x="505250" y="1120100"/>
            <a:ext cx="4647600" cy="290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6500"/>
              <a:t>감사합니다</a:t>
            </a:r>
            <a:endParaRPr b="1" sz="6500"/>
          </a:p>
        </p:txBody>
      </p:sp>
      <p:pic>
        <p:nvPicPr>
          <p:cNvPr id="2343" name="Google Shape;2343;p69"/>
          <p:cNvPicPr preferRelativeResize="0"/>
          <p:nvPr/>
        </p:nvPicPr>
        <p:blipFill rotWithShape="1">
          <a:blip r:embed="rId3">
            <a:alphaModFix/>
          </a:blip>
          <a:srcRect b="8110" l="8104" r="51993" t="8102"/>
          <a:stretch/>
        </p:blipFill>
        <p:spPr>
          <a:xfrm>
            <a:off x="5733525" y="539400"/>
            <a:ext cx="2904499" cy="40649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344" name="Google Shape;2344;p69"/>
          <p:cNvGrpSpPr/>
          <p:nvPr/>
        </p:nvGrpSpPr>
        <p:grpSpPr>
          <a:xfrm flipH="1" rot="-756904">
            <a:off x="4445465" y="1413405"/>
            <a:ext cx="812601" cy="884942"/>
            <a:chOff x="4381020" y="514200"/>
            <a:chExt cx="3760000" cy="4527857"/>
          </a:xfrm>
        </p:grpSpPr>
        <p:pic>
          <p:nvPicPr>
            <p:cNvPr id="2345" name="Google Shape;2345;p69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64681">
              <a:off x="4841999" y="992202"/>
              <a:ext cx="2838043" cy="372980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2999"/>
                </a:srgbClr>
              </a:outerShdw>
            </a:effectLst>
          </p:spPr>
        </p:pic>
        <p:cxnSp>
          <p:nvCxnSpPr>
            <p:cNvPr id="2346" name="Google Shape;2346;p69"/>
            <p:cNvCxnSpPr/>
            <p:nvPr/>
          </p:nvCxnSpPr>
          <p:spPr>
            <a:xfrm>
              <a:off x="5895250" y="672150"/>
              <a:ext cx="228900" cy="308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/>
              </a:outerShdw>
            </a:effectLst>
          </p:spPr>
        </p:cxnSp>
        <p:cxnSp>
          <p:nvCxnSpPr>
            <p:cNvPr id="2347" name="Google Shape;2347;p69"/>
            <p:cNvCxnSpPr/>
            <p:nvPr/>
          </p:nvCxnSpPr>
          <p:spPr>
            <a:xfrm flipH="1">
              <a:off x="6555550" y="650400"/>
              <a:ext cx="163200" cy="352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/>
              </a:outerShdw>
            </a:effectLst>
          </p:spPr>
        </p:cxnSp>
        <p:cxnSp>
          <p:nvCxnSpPr>
            <p:cNvPr id="2348" name="Google Shape;2348;p69"/>
            <p:cNvCxnSpPr/>
            <p:nvPr/>
          </p:nvCxnSpPr>
          <p:spPr>
            <a:xfrm>
              <a:off x="6328750" y="514200"/>
              <a:ext cx="22200" cy="3741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/>
              </a:outerShdw>
            </a:effectLst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2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3" name="Google Shape;2353;p70"/>
          <p:cNvPicPr preferRelativeResize="0"/>
          <p:nvPr/>
        </p:nvPicPr>
        <p:blipFill rotWithShape="1">
          <a:blip r:embed="rId3">
            <a:alphaModFix/>
          </a:blip>
          <a:srcRect b="0" l="39040" r="-13874" t="36912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54" name="Google Shape;2354;p70"/>
          <p:cNvGrpSpPr/>
          <p:nvPr/>
        </p:nvGrpSpPr>
        <p:grpSpPr>
          <a:xfrm>
            <a:off x="7982457" y="1"/>
            <a:ext cx="1161527" cy="5143343"/>
            <a:chOff x="8057212" y="-41318"/>
            <a:chExt cx="1161527" cy="5226443"/>
          </a:xfrm>
        </p:grpSpPr>
        <p:sp>
          <p:nvSpPr>
            <p:cNvPr id="2355" name="Google Shape;2355;p70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6" name="Google Shape;2356;p7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7" name="Google Shape;2357;p70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8" name="Google Shape;2358;p7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9" name="Google Shape;2359;p70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0" name="Google Shape;2360;p7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1" name="Google Shape;2361;p70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2" name="Google Shape;2362;p7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3" name="Google Shape;2363;p70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4" name="Google Shape;2364;p7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5" name="Google Shape;2365;p70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6" name="Google Shape;2366;p7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7" name="Google Shape;2367;p70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8" name="Google Shape;2368;p7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9" name="Google Shape;2369;p70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0" name="Google Shape;2370;p7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1" name="Google Shape;2371;p70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2" name="Google Shape;2372;p7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3" name="Google Shape;2373;p70"/>
          <p:cNvGrpSpPr/>
          <p:nvPr/>
        </p:nvGrpSpPr>
        <p:grpSpPr>
          <a:xfrm>
            <a:off x="6820820" y="1"/>
            <a:ext cx="1161527" cy="5143343"/>
            <a:chOff x="8057212" y="-41318"/>
            <a:chExt cx="1161527" cy="5226443"/>
          </a:xfrm>
        </p:grpSpPr>
        <p:sp>
          <p:nvSpPr>
            <p:cNvPr id="2374" name="Google Shape;2374;p70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5" name="Google Shape;2375;p7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6" name="Google Shape;2376;p70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7" name="Google Shape;2377;p7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8" name="Google Shape;2378;p70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9" name="Google Shape;2379;p7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0" name="Google Shape;2380;p70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1" name="Google Shape;2381;p7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2" name="Google Shape;2382;p70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3" name="Google Shape;2383;p7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4" name="Google Shape;2384;p70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5" name="Google Shape;2385;p7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6" name="Google Shape;2386;p70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7" name="Google Shape;2387;p7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8" name="Google Shape;2388;p70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9" name="Google Shape;2389;p7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0" name="Google Shape;2390;p70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1" name="Google Shape;2391;p7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2" name="Google Shape;2392;p70"/>
          <p:cNvSpPr txBox="1"/>
          <p:nvPr>
            <p:ph type="title"/>
          </p:nvPr>
        </p:nvSpPr>
        <p:spPr>
          <a:xfrm>
            <a:off x="7982350" y="568450"/>
            <a:ext cx="593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/>
              <a:t>5</a:t>
            </a:r>
            <a:endParaRPr sz="4000"/>
          </a:p>
        </p:txBody>
      </p:sp>
      <p:sp>
        <p:nvSpPr>
          <p:cNvPr id="2393" name="Google Shape;2393;p70"/>
          <p:cNvSpPr txBox="1"/>
          <p:nvPr>
            <p:ph type="title"/>
          </p:nvPr>
        </p:nvSpPr>
        <p:spPr>
          <a:xfrm>
            <a:off x="2200550" y="3429825"/>
            <a:ext cx="6361500" cy="114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4500">
                <a:solidFill>
                  <a:schemeClr val="accent1"/>
                </a:solidFill>
              </a:rPr>
              <a:t>Q &amp; A</a:t>
            </a:r>
            <a:endParaRPr b="1" sz="45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7" name="Shape 2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98" name="Google Shape;2398;p71"/>
          <p:cNvPicPr preferRelativeResize="0"/>
          <p:nvPr/>
        </p:nvPicPr>
        <p:blipFill rotWithShape="1">
          <a:blip r:embed="rId3">
            <a:alphaModFix/>
          </a:blip>
          <a:srcRect b="0" l="39040" r="-13874" t="36912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399" name="Google Shape;2399;p71"/>
          <p:cNvGrpSpPr/>
          <p:nvPr/>
        </p:nvGrpSpPr>
        <p:grpSpPr>
          <a:xfrm>
            <a:off x="7982457" y="1"/>
            <a:ext cx="1161527" cy="5143343"/>
            <a:chOff x="8057212" y="-41318"/>
            <a:chExt cx="1161527" cy="5226443"/>
          </a:xfrm>
        </p:grpSpPr>
        <p:sp>
          <p:nvSpPr>
            <p:cNvPr id="2400" name="Google Shape;2400;p7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1" name="Google Shape;2401;p7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2" name="Google Shape;2402;p71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3" name="Google Shape;2403;p7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4" name="Google Shape;2404;p71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5" name="Google Shape;2405;p7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6" name="Google Shape;2406;p71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7" name="Google Shape;2407;p7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8" name="Google Shape;2408;p71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9" name="Google Shape;2409;p7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0" name="Google Shape;2410;p71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1" name="Google Shape;2411;p7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2" name="Google Shape;2412;p71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3" name="Google Shape;2413;p7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4" name="Google Shape;2414;p71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5" name="Google Shape;2415;p7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6" name="Google Shape;2416;p71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7" name="Google Shape;2417;p7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418" name="Google Shape;2418;p71"/>
          <p:cNvGrpSpPr/>
          <p:nvPr/>
        </p:nvGrpSpPr>
        <p:grpSpPr>
          <a:xfrm>
            <a:off x="6820820" y="1"/>
            <a:ext cx="1161527" cy="5143343"/>
            <a:chOff x="8057212" y="-41318"/>
            <a:chExt cx="1161527" cy="5226443"/>
          </a:xfrm>
        </p:grpSpPr>
        <p:sp>
          <p:nvSpPr>
            <p:cNvPr id="2419" name="Google Shape;2419;p7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0" name="Google Shape;2420;p7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1" name="Google Shape;2421;p71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2" name="Google Shape;2422;p7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3" name="Google Shape;2423;p71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4" name="Google Shape;2424;p7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5" name="Google Shape;2425;p71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6" name="Google Shape;2426;p7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7" name="Google Shape;2427;p71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8" name="Google Shape;2428;p7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9" name="Google Shape;2429;p71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0" name="Google Shape;2430;p7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1" name="Google Shape;2431;p71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2" name="Google Shape;2432;p7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3" name="Google Shape;2433;p71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4" name="Google Shape;2434;p7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5" name="Google Shape;2435;p71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6" name="Google Shape;2436;p7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37" name="Google Shape;2437;p71"/>
          <p:cNvSpPr txBox="1"/>
          <p:nvPr>
            <p:ph type="title"/>
          </p:nvPr>
        </p:nvSpPr>
        <p:spPr>
          <a:xfrm>
            <a:off x="7982450" y="568450"/>
            <a:ext cx="593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/>
              <a:t>5</a:t>
            </a:r>
            <a:endParaRPr sz="4000"/>
          </a:p>
        </p:txBody>
      </p:sp>
      <p:sp>
        <p:nvSpPr>
          <p:cNvPr id="2438" name="Google Shape;2438;p71"/>
          <p:cNvSpPr txBox="1"/>
          <p:nvPr>
            <p:ph type="title"/>
          </p:nvPr>
        </p:nvSpPr>
        <p:spPr>
          <a:xfrm>
            <a:off x="2200550" y="3429825"/>
            <a:ext cx="6361500" cy="114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4500">
                <a:solidFill>
                  <a:schemeClr val="accent1"/>
                </a:solidFill>
              </a:rPr>
              <a:t>별첨</a:t>
            </a:r>
            <a:endParaRPr b="1" sz="45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5" name="Shape 1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6" name="Google Shape;1686;p36"/>
          <p:cNvSpPr/>
          <p:nvPr/>
        </p:nvSpPr>
        <p:spPr>
          <a:xfrm>
            <a:off x="936530" y="2224983"/>
            <a:ext cx="1848000" cy="1888200"/>
          </a:xfrm>
          <a:prstGeom prst="ellipse">
            <a:avLst/>
          </a:prstGeom>
          <a:solidFill>
            <a:srgbClr val="FFFFFF">
              <a:alpha val="5987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62626"/>
                </a:solidFill>
                <a:latin typeface="Dosis"/>
                <a:ea typeface="Dosis"/>
                <a:cs typeface="Dosis"/>
                <a:sym typeface="Dosis"/>
              </a:rPr>
              <a:t>반려식물, 상품 </a:t>
            </a:r>
            <a:endParaRPr b="1" sz="1200">
              <a:solidFill>
                <a:srgbClr val="26262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62626"/>
                </a:solidFill>
                <a:latin typeface="Dosis"/>
                <a:ea typeface="Dosis"/>
                <a:cs typeface="Dosis"/>
                <a:sym typeface="Dosis"/>
              </a:rPr>
              <a:t>수요/매출</a:t>
            </a:r>
            <a:r>
              <a:rPr b="1" lang="en" sz="12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 증가</a:t>
            </a:r>
            <a:endParaRPr b="1" sz="1200">
              <a:solidFill>
                <a:schemeClr val="accent1"/>
              </a:solidFill>
            </a:endParaRPr>
          </a:p>
        </p:txBody>
      </p:sp>
      <p:sp>
        <p:nvSpPr>
          <p:cNvPr id="1687" name="Google Shape;1687;p36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1"/>
                </a:solidFill>
              </a:rPr>
              <a:t>기획</a:t>
            </a:r>
            <a:r>
              <a:rPr lang="en"/>
              <a:t> </a:t>
            </a:r>
            <a:r>
              <a:rPr b="1" lang="en" sz="3400">
                <a:solidFill>
                  <a:schemeClr val="accent1"/>
                </a:solidFill>
              </a:rPr>
              <a:t>의도</a:t>
            </a:r>
            <a:endParaRPr/>
          </a:p>
        </p:txBody>
      </p:sp>
      <p:sp>
        <p:nvSpPr>
          <p:cNvPr id="1688" name="Google Shape;1688;p36"/>
          <p:cNvSpPr txBox="1"/>
          <p:nvPr>
            <p:ph idx="4294967295" type="title"/>
          </p:nvPr>
        </p:nvSpPr>
        <p:spPr>
          <a:xfrm>
            <a:off x="1250925" y="1612911"/>
            <a:ext cx="121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800"/>
              <a:t>WHY</a:t>
            </a:r>
            <a:endParaRPr sz="2500"/>
          </a:p>
        </p:txBody>
      </p:sp>
      <p:sp>
        <p:nvSpPr>
          <p:cNvPr id="1689" name="Google Shape;1689;p36"/>
          <p:cNvSpPr/>
          <p:nvPr/>
        </p:nvSpPr>
        <p:spPr>
          <a:xfrm>
            <a:off x="3648000" y="2224975"/>
            <a:ext cx="1848000" cy="1888200"/>
          </a:xfrm>
          <a:prstGeom prst="ellipse">
            <a:avLst/>
          </a:prstGeom>
          <a:solidFill>
            <a:srgbClr val="FFFFFF">
              <a:alpha val="5987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반려식물</a:t>
            </a:r>
            <a:r>
              <a:rPr b="1" lang="en" sz="1200">
                <a:solidFill>
                  <a:srgbClr val="262626"/>
                </a:solidFill>
                <a:latin typeface="Dosis"/>
                <a:ea typeface="Dosis"/>
                <a:cs typeface="Dosis"/>
                <a:sym typeface="Dosis"/>
              </a:rPr>
              <a:t>을 </a:t>
            </a:r>
            <a:endParaRPr b="1" sz="1200">
              <a:solidFill>
                <a:srgbClr val="26262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62626"/>
                </a:solidFill>
                <a:latin typeface="Dosis"/>
                <a:ea typeface="Dosis"/>
                <a:cs typeface="Dosis"/>
                <a:sym typeface="Dosis"/>
              </a:rPr>
              <a:t>잘 키우고 싶은</a:t>
            </a:r>
            <a:endParaRPr b="1" sz="1200">
              <a:solidFill>
                <a:srgbClr val="26262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8761D"/>
                </a:solidFill>
                <a:latin typeface="Dosis"/>
                <a:ea typeface="Dosis"/>
                <a:cs typeface="Dosis"/>
                <a:sym typeface="Dosis"/>
              </a:rPr>
              <a:t>식집사</a:t>
            </a:r>
            <a:r>
              <a:rPr b="1" lang="en" sz="1200">
                <a:solidFill>
                  <a:srgbClr val="262626"/>
                </a:solidFill>
                <a:latin typeface="Dosis"/>
                <a:ea typeface="Dosis"/>
                <a:cs typeface="Dosis"/>
                <a:sym typeface="Dosis"/>
              </a:rPr>
              <a:t>들</a:t>
            </a:r>
            <a:endParaRPr b="1" sz="1200">
              <a:solidFill>
                <a:srgbClr val="26262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0" name="Google Shape;1690;p36"/>
          <p:cNvSpPr/>
          <p:nvPr/>
        </p:nvSpPr>
        <p:spPr>
          <a:xfrm>
            <a:off x="6359500" y="2224975"/>
            <a:ext cx="1848000" cy="1888200"/>
          </a:xfrm>
          <a:prstGeom prst="ellipse">
            <a:avLst/>
          </a:prstGeom>
          <a:solidFill>
            <a:srgbClr val="FFFFFF">
              <a:alpha val="59870"/>
            </a:srgbClr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262626"/>
                </a:solidFill>
                <a:latin typeface="Dosis"/>
                <a:ea typeface="Dosis"/>
                <a:cs typeface="Dosis"/>
                <a:sym typeface="Dosis"/>
              </a:rPr>
              <a:t>식물의 생장 병해충 판단</a:t>
            </a:r>
            <a:endParaRPr b="1" sz="1200">
              <a:solidFill>
                <a:srgbClr val="262626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ctr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accent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스마트 화분</a:t>
            </a:r>
            <a:endParaRPr b="1" sz="1200">
              <a:solidFill>
                <a:srgbClr val="262626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691" name="Google Shape;1691;p36"/>
          <p:cNvSpPr txBox="1"/>
          <p:nvPr>
            <p:ph idx="4294967295" type="title"/>
          </p:nvPr>
        </p:nvSpPr>
        <p:spPr>
          <a:xfrm>
            <a:off x="3962401" y="1612911"/>
            <a:ext cx="121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800"/>
              <a:t>WHO</a:t>
            </a:r>
            <a:endParaRPr sz="2500"/>
          </a:p>
        </p:txBody>
      </p:sp>
      <p:sp>
        <p:nvSpPr>
          <p:cNvPr id="1692" name="Google Shape;1692;p36"/>
          <p:cNvSpPr txBox="1"/>
          <p:nvPr>
            <p:ph idx="4294967295" type="title"/>
          </p:nvPr>
        </p:nvSpPr>
        <p:spPr>
          <a:xfrm>
            <a:off x="6673872" y="1612911"/>
            <a:ext cx="121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 sz="2800"/>
              <a:t>what</a:t>
            </a:r>
            <a:endParaRPr sz="2500"/>
          </a:p>
        </p:txBody>
      </p:sp>
      <p:pic>
        <p:nvPicPr>
          <p:cNvPr id="1693" name="Google Shape;1693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2925" y="163957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4" name="Google Shape;169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1539" y="1639571"/>
            <a:ext cx="365760" cy="365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5" name="Google Shape;1695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18722" y="1639571"/>
            <a:ext cx="365760" cy="365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2" name="Shape 2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3" name="Google Shape;2443;p72"/>
          <p:cNvSpPr txBox="1"/>
          <p:nvPr>
            <p:ph type="title"/>
          </p:nvPr>
        </p:nvSpPr>
        <p:spPr>
          <a:xfrm>
            <a:off x="507875" y="1118972"/>
            <a:ext cx="4064100" cy="116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CLOUD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444" name="Google Shape;2444;p72"/>
          <p:cNvSpPr txBox="1"/>
          <p:nvPr>
            <p:ph idx="1" type="subTitle"/>
          </p:nvPr>
        </p:nvSpPr>
        <p:spPr>
          <a:xfrm>
            <a:off x="507875" y="2283572"/>
            <a:ext cx="4064100" cy="17409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아키텍처</a:t>
            </a:r>
            <a:endParaRPr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AWS EC2</a:t>
            </a:r>
            <a:endParaRPr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AWS S3 TO RDS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45" name="Google Shape;2445;p72"/>
          <p:cNvPicPr preferRelativeResize="0"/>
          <p:nvPr/>
        </p:nvPicPr>
        <p:blipFill rotWithShape="1">
          <a:blip r:embed="rId3">
            <a:alphaModFix/>
          </a:blip>
          <a:srcRect b="0" l="10904" r="8973" t="0"/>
          <a:stretch/>
        </p:blipFill>
        <p:spPr>
          <a:xfrm>
            <a:off x="5157975" y="1122525"/>
            <a:ext cx="3477300" cy="29019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9" name="Shape 2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0" name="Google Shape;2450;p73"/>
          <p:cNvSpPr txBox="1"/>
          <p:nvPr>
            <p:ph type="title"/>
          </p:nvPr>
        </p:nvSpPr>
        <p:spPr>
          <a:xfrm>
            <a:off x="-126450" y="112925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AWS EC2</a:t>
            </a:r>
            <a:endParaRPr/>
          </a:p>
        </p:txBody>
      </p:sp>
      <p:sp>
        <p:nvSpPr>
          <p:cNvPr id="2451" name="Google Shape;2451;p73"/>
          <p:cNvSpPr txBox="1"/>
          <p:nvPr>
            <p:ph idx="4294967295" type="subTitle"/>
          </p:nvPr>
        </p:nvSpPr>
        <p:spPr>
          <a:xfrm>
            <a:off x="533275" y="4424925"/>
            <a:ext cx="4890600" cy="79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EC2에 이미지를 저장할 수 있는 S3를 마운트</a:t>
            </a:r>
            <a:endParaRPr sz="1100"/>
          </a:p>
          <a:p>
            <a:pPr indent="-2984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 sz="1100"/>
              <a:t>EC2에 MQTT 통신을 위한 모스키토의 작동과 AI / IOT 모듈을 실행하여,  모든 프로세스가 클라우드 상에서 처리  </a:t>
            </a:r>
            <a:endParaRPr sz="1100"/>
          </a:p>
        </p:txBody>
      </p:sp>
      <p:sp>
        <p:nvSpPr>
          <p:cNvPr id="2452" name="Google Shape;2452;p73"/>
          <p:cNvSpPr txBox="1"/>
          <p:nvPr/>
        </p:nvSpPr>
        <p:spPr>
          <a:xfrm>
            <a:off x="564275" y="1769575"/>
            <a:ext cx="152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스마트화분 EC2 ]</a:t>
            </a:r>
            <a:endParaRPr sz="800"/>
          </a:p>
        </p:txBody>
      </p:sp>
      <p:pic>
        <p:nvPicPr>
          <p:cNvPr id="2453" name="Google Shape;245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250" y="753050"/>
            <a:ext cx="3318226" cy="959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4" name="Google Shape;2454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4475" y="706700"/>
            <a:ext cx="4781775" cy="1359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5" name="Google Shape;2455;p7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2575" y="2265250"/>
            <a:ext cx="6945403" cy="1974225"/>
          </a:xfrm>
          <a:prstGeom prst="rect">
            <a:avLst/>
          </a:prstGeom>
          <a:noFill/>
          <a:ln>
            <a:noFill/>
          </a:ln>
        </p:spPr>
      </p:pic>
      <p:sp>
        <p:nvSpPr>
          <p:cNvPr id="2456" name="Google Shape;2456;p73"/>
          <p:cNvSpPr txBox="1"/>
          <p:nvPr/>
        </p:nvSpPr>
        <p:spPr>
          <a:xfrm>
            <a:off x="3808800" y="1990300"/>
            <a:ext cx="1526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EC2에 마운트된 S3 저장소 ]</a:t>
            </a:r>
            <a:endParaRPr sz="800"/>
          </a:p>
        </p:txBody>
      </p:sp>
      <p:sp>
        <p:nvSpPr>
          <p:cNvPr id="2457" name="Google Shape;2457;p73"/>
          <p:cNvSpPr txBox="1"/>
          <p:nvPr/>
        </p:nvSpPr>
        <p:spPr>
          <a:xfrm>
            <a:off x="533275" y="4163275"/>
            <a:ext cx="2276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모스키토 작동상태와 AI / IOT 모듈 실행 ]</a:t>
            </a:r>
            <a:endParaRPr sz="8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1" name="Shape 2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2" name="Google Shape;2462;p74"/>
          <p:cNvSpPr txBox="1"/>
          <p:nvPr>
            <p:ph type="title"/>
          </p:nvPr>
        </p:nvSpPr>
        <p:spPr>
          <a:xfrm>
            <a:off x="-126450" y="112925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AWS s3 to rds</a:t>
            </a:r>
            <a:endParaRPr/>
          </a:p>
        </p:txBody>
      </p:sp>
      <p:pic>
        <p:nvPicPr>
          <p:cNvPr id="2463" name="Google Shape;2463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2300" y="723025"/>
            <a:ext cx="3460700" cy="1669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4" name="Google Shape;2464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0800" y="941975"/>
            <a:ext cx="5293198" cy="3259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5" name="Google Shape;2465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1500" y="2605975"/>
            <a:ext cx="3364602" cy="1669151"/>
          </a:xfrm>
          <a:prstGeom prst="rect">
            <a:avLst/>
          </a:prstGeom>
          <a:noFill/>
          <a:ln>
            <a:noFill/>
          </a:ln>
        </p:spPr>
      </p:pic>
      <p:sp>
        <p:nvSpPr>
          <p:cNvPr id="2466" name="Google Shape;2466;p74"/>
          <p:cNvSpPr txBox="1"/>
          <p:nvPr>
            <p:ph idx="4" type="subTitle"/>
          </p:nvPr>
        </p:nvSpPr>
        <p:spPr>
          <a:xfrm>
            <a:off x="132300" y="4329325"/>
            <a:ext cx="5293200" cy="759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746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1100"/>
              <a:t>IOT 모듈에서 S3에 이미지를 저장하면 S3트리거를 통해 람다함수가 발동되며, RDS에 화분별로 이미지가 저장</a:t>
            </a:r>
            <a:endParaRPr sz="7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7" name="Google Shape;2467;p74"/>
          <p:cNvSpPr txBox="1"/>
          <p:nvPr/>
        </p:nvSpPr>
        <p:spPr>
          <a:xfrm>
            <a:off x="332300" y="2358675"/>
            <a:ext cx="16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AWS S3 저장소 ]</a:t>
            </a:r>
            <a:endParaRPr sz="800"/>
          </a:p>
        </p:txBody>
      </p:sp>
      <p:sp>
        <p:nvSpPr>
          <p:cNvPr id="2468" name="Google Shape;2468;p74"/>
          <p:cNvSpPr txBox="1"/>
          <p:nvPr/>
        </p:nvSpPr>
        <p:spPr>
          <a:xfrm>
            <a:off x="3850800" y="4160150"/>
            <a:ext cx="16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AWS Lambda ]</a:t>
            </a:r>
            <a:endParaRPr sz="800"/>
          </a:p>
        </p:txBody>
      </p:sp>
      <p:sp>
        <p:nvSpPr>
          <p:cNvPr id="2469" name="Google Shape;2469;p74"/>
          <p:cNvSpPr txBox="1"/>
          <p:nvPr/>
        </p:nvSpPr>
        <p:spPr>
          <a:xfrm>
            <a:off x="332300" y="4236350"/>
            <a:ext cx="1610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 AWS RDS ]</a:t>
            </a:r>
            <a:endParaRPr sz="80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3" name="Shape 2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4" name="Google Shape;2474;p75"/>
          <p:cNvSpPr txBox="1"/>
          <p:nvPr>
            <p:ph type="title"/>
          </p:nvPr>
        </p:nvSpPr>
        <p:spPr>
          <a:xfrm>
            <a:off x="507872" y="1696525"/>
            <a:ext cx="4064100" cy="116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Big data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2475" name="Google Shape;2475;p75"/>
          <p:cNvPicPr preferRelativeResize="0"/>
          <p:nvPr/>
        </p:nvPicPr>
        <p:blipFill rotWithShape="1">
          <a:blip r:embed="rId3">
            <a:alphaModFix/>
          </a:blip>
          <a:srcRect b="0" l="2125" r="2134" t="0"/>
          <a:stretch/>
        </p:blipFill>
        <p:spPr>
          <a:xfrm>
            <a:off x="4581067" y="1118975"/>
            <a:ext cx="3477300" cy="2898449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9" name="Shape 2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0" name="Google Shape;2480;p76"/>
          <p:cNvSpPr/>
          <p:nvPr/>
        </p:nvSpPr>
        <p:spPr>
          <a:xfrm>
            <a:off x="315414" y="16361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1" name="Google Shape;2481;p76"/>
          <p:cNvSpPr/>
          <p:nvPr/>
        </p:nvSpPr>
        <p:spPr>
          <a:xfrm>
            <a:off x="462749" y="2664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2" name="Google Shape;2482;p76"/>
          <p:cNvSpPr txBox="1"/>
          <p:nvPr>
            <p:ph idx="4" type="subTitle"/>
          </p:nvPr>
        </p:nvSpPr>
        <p:spPr>
          <a:xfrm>
            <a:off x="998050" y="163625"/>
            <a:ext cx="522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반려식물</a:t>
            </a:r>
            <a:r>
              <a:rPr b="1" lang="en" sz="1800"/>
              <a:t>의 심리적 효과와 시장성</a:t>
            </a:r>
            <a:endParaRPr b="1" sz="1800"/>
          </a:p>
        </p:txBody>
      </p:sp>
      <p:sp>
        <p:nvSpPr>
          <p:cNvPr id="2483" name="Google Shape;2483;p76"/>
          <p:cNvSpPr txBox="1"/>
          <p:nvPr/>
        </p:nvSpPr>
        <p:spPr>
          <a:xfrm>
            <a:off x="303850" y="1366950"/>
            <a:ext cx="6550500" cy="11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222222"/>
                </a:solidFill>
              </a:rPr>
              <a:t>플랜테리어</a:t>
            </a:r>
            <a:r>
              <a:rPr lang="en">
                <a:solidFill>
                  <a:srgbClr val="222222"/>
                </a:solidFill>
              </a:rPr>
              <a:t>는 </a:t>
            </a:r>
            <a:r>
              <a:rPr lang="en" u="sng">
                <a:solidFill>
                  <a:srgbClr val="222222"/>
                </a:solidFill>
              </a:rPr>
              <a:t>바이오필리아(Biophilia) 컨셉</a:t>
            </a:r>
            <a:r>
              <a:rPr lang="en">
                <a:solidFill>
                  <a:srgbClr val="222222"/>
                </a:solidFill>
              </a:rPr>
              <a:t>과 유사한데, 미국 생물학자 에드워드 윌슨은 1994년 자신의 저서에서 ‘생명’과 ‘사랑’의 합성어인 </a:t>
            </a:r>
            <a:r>
              <a:rPr lang="en" u="sng">
                <a:solidFill>
                  <a:srgbClr val="222222"/>
                </a:solidFill>
              </a:rPr>
              <a:t>바이오필리아</a:t>
            </a:r>
            <a:r>
              <a:rPr lang="en">
                <a:solidFill>
                  <a:srgbClr val="222222"/>
                </a:solidFill>
              </a:rPr>
              <a:t>를 언급하며</a:t>
            </a:r>
            <a:r>
              <a:rPr lang="en">
                <a:solidFill>
                  <a:srgbClr val="222222"/>
                </a:solidFill>
              </a:rPr>
              <a:t> </a:t>
            </a:r>
            <a:r>
              <a:rPr lang="en">
                <a:solidFill>
                  <a:srgbClr val="222222"/>
                </a:solidFill>
              </a:rPr>
              <a:t>‘인간의 본질이 자연에서 비롯한 만큼 우리 유전자에는 살아있는 </a:t>
            </a:r>
            <a:r>
              <a:rPr b="1" lang="en" u="sng">
                <a:solidFill>
                  <a:srgbClr val="222222"/>
                </a:solidFill>
              </a:rPr>
              <a:t>생명체를 포용하고 곁에 두려는 욕망’</a:t>
            </a:r>
            <a:r>
              <a:rPr lang="en">
                <a:solidFill>
                  <a:srgbClr val="222222"/>
                </a:solidFill>
              </a:rPr>
              <a:t>이 기저에 깔려있다고 했다.</a:t>
            </a:r>
            <a:endParaRPr/>
          </a:p>
        </p:txBody>
      </p:sp>
      <p:sp>
        <p:nvSpPr>
          <p:cNvPr id="2484" name="Google Shape;2484;p76"/>
          <p:cNvSpPr txBox="1"/>
          <p:nvPr>
            <p:ph idx="4" type="subTitle"/>
          </p:nvPr>
        </p:nvSpPr>
        <p:spPr>
          <a:xfrm>
            <a:off x="228225" y="765288"/>
            <a:ext cx="522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심리</a:t>
            </a:r>
            <a:r>
              <a:rPr b="1" lang="en"/>
              <a:t>적 효과</a:t>
            </a:r>
            <a:endParaRPr b="1"/>
          </a:p>
        </p:txBody>
      </p:sp>
      <p:pic>
        <p:nvPicPr>
          <p:cNvPr id="2485" name="Google Shape;2485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850" y="2607600"/>
            <a:ext cx="6312600" cy="202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486" name="Google Shape;2486;p76"/>
          <p:cNvSpPr txBox="1"/>
          <p:nvPr/>
        </p:nvSpPr>
        <p:spPr>
          <a:xfrm>
            <a:off x="642950" y="4805675"/>
            <a:ext cx="6211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"/>
                <a:ea typeface="Dosis"/>
                <a:cs typeface="Dosis"/>
                <a:sym typeface="Dosis"/>
              </a:rPr>
              <a:t>출처 - 마이크로밀 엠브레인, YTN사이언스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0" name="Shape 2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1" name="Google Shape;2491;p77"/>
          <p:cNvSpPr/>
          <p:nvPr/>
        </p:nvSpPr>
        <p:spPr>
          <a:xfrm>
            <a:off x="315414" y="16361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2" name="Google Shape;2492;p77"/>
          <p:cNvSpPr/>
          <p:nvPr/>
        </p:nvSpPr>
        <p:spPr>
          <a:xfrm>
            <a:off x="462749" y="2664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3" name="Google Shape;2493;p77"/>
          <p:cNvSpPr txBox="1"/>
          <p:nvPr>
            <p:ph idx="4" type="subTitle"/>
          </p:nvPr>
        </p:nvSpPr>
        <p:spPr>
          <a:xfrm>
            <a:off x="967000" y="163625"/>
            <a:ext cx="522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반려식물</a:t>
            </a:r>
            <a:r>
              <a:rPr b="1" lang="en" sz="1800"/>
              <a:t>의 심리적 효과와 시장성</a:t>
            </a:r>
            <a:endParaRPr b="1" sz="1800"/>
          </a:p>
        </p:txBody>
      </p:sp>
      <p:sp>
        <p:nvSpPr>
          <p:cNvPr id="2494" name="Google Shape;2494;p77"/>
          <p:cNvSpPr txBox="1"/>
          <p:nvPr/>
        </p:nvSpPr>
        <p:spPr>
          <a:xfrm>
            <a:off x="304528" y="3631461"/>
            <a:ext cx="6669000" cy="139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●"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코로나19 이후 실내에서 식물키며 힐링하는 반려식물 문화 확산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●"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유로모니터, 美가드닝시장 규모 2018년 402조 → 2023년 493조원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●"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교원웰스, 가정용 식물재배기 코로나19속 판매급증 누적 5만대 돌파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●"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반려식물 관리 앱 ‘그루우’, 본엔젤스벤처에서 시드투자 유치 성공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Dosis"/>
              <a:buChar char="●"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식물 큐레이션 업체 ‘심다’, 식물관리 서비스 ‘플리어리’ 등 사업 활발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495" name="Google Shape;2495;p77"/>
          <p:cNvSpPr txBox="1"/>
          <p:nvPr/>
        </p:nvSpPr>
        <p:spPr>
          <a:xfrm>
            <a:off x="326322" y="1069462"/>
            <a:ext cx="57273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❏"/>
            </a:pPr>
            <a:r>
              <a:rPr lang="en" sz="1300"/>
              <a:t>2019년 1분기만 해도 소셜네크워크서비스(SNS)상 반려식물 언급건은 150건 이하였으나 지난해 4분기 350건 이상으로 상승</a:t>
            </a:r>
            <a:endParaRPr sz="1300"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❏"/>
            </a:pPr>
            <a:r>
              <a:rPr lang="en" sz="1300"/>
              <a:t>식물재배 시장은 성장을 거듭하고 있다. 시장조사업체 마켓앤드마켓에 따르면 전 세계 실내 농업 시장은 연평균 9.4%씩 성장하며 지난해 145억달러(약 17조500억원)에서 2026년 248억달러(약 29조1600억원) 규모까지 커질 전망</a:t>
            </a:r>
            <a:endParaRPr>
              <a:solidFill>
                <a:srgbClr val="222222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❏"/>
            </a:pPr>
            <a:r>
              <a:rPr lang="en" sz="1300">
                <a:solidFill>
                  <a:srgbClr val="232323"/>
                </a:solidFill>
                <a:latin typeface="Malgun Gothic"/>
                <a:ea typeface="Malgun Gothic"/>
                <a:cs typeface="Malgun Gothic"/>
                <a:sym typeface="Malgun Gothic"/>
              </a:rPr>
              <a:t>롯데백화점에 따르면 지난해 ‘홈 가드닝’ 관련 매출이 전년대비 2배 이상 신장한데 이어, 올해(1월1일~3월6일)도 전년 동기간 대비 </a:t>
            </a:r>
            <a:r>
              <a:rPr b="1" lang="en" sz="1300">
                <a:solidFill>
                  <a:srgbClr val="232323"/>
                </a:solidFill>
                <a:latin typeface="Malgun Gothic"/>
                <a:ea typeface="Malgun Gothic"/>
                <a:cs typeface="Malgun Gothic"/>
                <a:sym typeface="Malgun Gothic"/>
              </a:rPr>
              <a:t>70% 이상</a:t>
            </a:r>
            <a:r>
              <a:rPr lang="en" sz="1300">
                <a:solidFill>
                  <a:srgbClr val="232323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신장하며 지속적인 성장세를 유지하고 있다. -파이낸셜 뉴스</a:t>
            </a:r>
            <a:endParaRPr sz="1300">
              <a:solidFill>
                <a:srgbClr val="2323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232323"/>
              </a:buClr>
              <a:buSzPts val="1300"/>
              <a:buFont typeface="Malgun Gothic"/>
              <a:buChar char="❏"/>
            </a:pPr>
            <a:r>
              <a:rPr lang="en" sz="1300">
                <a:solidFill>
                  <a:srgbClr val="232323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한국발명진흥회 지식재산평가센터가 발표한 자료에 따르면 국내 식물 재배기 시장 규모는 2019년 100억원에서 2020년 600억원으로 증가했다. 오는 2023년에는 5000억원까지 확대될 것으로 보인다.</a:t>
            </a:r>
            <a:endParaRPr sz="1300">
              <a:solidFill>
                <a:srgbClr val="2323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96" name="Google Shape;2496;p77"/>
          <p:cNvSpPr txBox="1"/>
          <p:nvPr/>
        </p:nvSpPr>
        <p:spPr>
          <a:xfrm>
            <a:off x="247000" y="834513"/>
            <a:ext cx="2081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Dosis"/>
                <a:ea typeface="Dosis"/>
                <a:cs typeface="Dosis"/>
                <a:sym typeface="Dosis"/>
              </a:rPr>
              <a:t>반려식물의 시장현황</a:t>
            </a:r>
            <a:endParaRPr b="1" sz="16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0" name="Shape 2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1" name="Google Shape;250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00" y="3129750"/>
            <a:ext cx="2871222" cy="17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2" name="Google Shape;2502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86588" y="1404000"/>
            <a:ext cx="2871138" cy="172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3" name="Google Shape;2503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425" y="1404011"/>
            <a:ext cx="2871175" cy="1725750"/>
          </a:xfrm>
          <a:prstGeom prst="rect">
            <a:avLst/>
          </a:prstGeom>
          <a:noFill/>
          <a:ln>
            <a:noFill/>
          </a:ln>
        </p:spPr>
      </p:pic>
      <p:sp>
        <p:nvSpPr>
          <p:cNvPr id="2504" name="Google Shape;2504;p78"/>
          <p:cNvSpPr/>
          <p:nvPr/>
        </p:nvSpPr>
        <p:spPr>
          <a:xfrm>
            <a:off x="315414" y="16361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5" name="Google Shape;2505;p78"/>
          <p:cNvSpPr/>
          <p:nvPr/>
        </p:nvSpPr>
        <p:spPr>
          <a:xfrm>
            <a:off x="462749" y="2664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6" name="Google Shape;2506;p78"/>
          <p:cNvSpPr txBox="1"/>
          <p:nvPr>
            <p:ph idx="4" type="subTitle"/>
          </p:nvPr>
        </p:nvSpPr>
        <p:spPr>
          <a:xfrm>
            <a:off x="967000" y="163625"/>
            <a:ext cx="522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반려식물</a:t>
            </a:r>
            <a:r>
              <a:rPr b="1" lang="en" sz="1800"/>
              <a:t>을 포함한 홈가드닝 용품 매출</a:t>
            </a:r>
            <a:endParaRPr b="1" sz="1800"/>
          </a:p>
        </p:txBody>
      </p:sp>
      <p:sp>
        <p:nvSpPr>
          <p:cNvPr id="2507" name="Google Shape;2507;p78"/>
          <p:cNvSpPr txBox="1"/>
          <p:nvPr>
            <p:ph idx="4" type="subTitle"/>
          </p:nvPr>
        </p:nvSpPr>
        <p:spPr>
          <a:xfrm>
            <a:off x="217325" y="796938"/>
            <a:ext cx="522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e-commerce 대표 3사의 전년 대비 원예용품 매출 변화</a:t>
            </a:r>
            <a:endParaRPr b="1"/>
          </a:p>
        </p:txBody>
      </p:sp>
      <p:sp>
        <p:nvSpPr>
          <p:cNvPr id="2508" name="Google Shape;2508;p78"/>
          <p:cNvSpPr txBox="1"/>
          <p:nvPr/>
        </p:nvSpPr>
        <p:spPr>
          <a:xfrm>
            <a:off x="3818625" y="3815625"/>
            <a:ext cx="2871000" cy="53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latin typeface="Dosis"/>
                <a:ea typeface="Dosis"/>
                <a:cs typeface="Dosis"/>
                <a:sym typeface="Dosis"/>
              </a:rPr>
              <a:t>데이터 크롤링을 통한 판매량 확인</a:t>
            </a:r>
            <a:endParaRPr b="1" sz="12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1100">
                <a:latin typeface="Dosis"/>
                <a:ea typeface="Dosis"/>
                <a:cs typeface="Dosis"/>
                <a:sym typeface="Dosis"/>
              </a:rPr>
              <a:t>원예용품 등 전년 대비 최대 </a:t>
            </a:r>
            <a:r>
              <a:rPr lang="en" sz="1100" u="sng">
                <a:latin typeface="Dosis"/>
                <a:ea typeface="Dosis"/>
                <a:cs typeface="Dosis"/>
                <a:sym typeface="Dosis"/>
              </a:rPr>
              <a:t>497%</a:t>
            </a:r>
            <a:r>
              <a:rPr lang="en" sz="1100">
                <a:latin typeface="Dosis"/>
                <a:ea typeface="Dosis"/>
                <a:cs typeface="Dosis"/>
                <a:sym typeface="Dosis"/>
              </a:rPr>
              <a:t> 이상 증가</a:t>
            </a:r>
            <a:endParaRPr sz="11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509" name="Google Shape;2509;p78"/>
          <p:cNvCxnSpPr>
            <a:stCxn id="2510" idx="3"/>
            <a:endCxn id="2508" idx="1"/>
          </p:cNvCxnSpPr>
          <p:nvPr/>
        </p:nvCxnSpPr>
        <p:spPr>
          <a:xfrm>
            <a:off x="2669775" y="3590578"/>
            <a:ext cx="1149000" cy="494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10" name="Google Shape;2510;p78"/>
          <p:cNvSpPr/>
          <p:nvPr/>
        </p:nvSpPr>
        <p:spPr>
          <a:xfrm>
            <a:off x="849975" y="3498028"/>
            <a:ext cx="1819800" cy="185100"/>
          </a:xfrm>
          <a:prstGeom prst="rect">
            <a:avLst/>
          </a:prstGeom>
          <a:noFill/>
          <a:ln cap="flat" cmpd="sng" w="9525">
            <a:solidFill>
              <a:srgbClr val="EE232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4" name="Shape 2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5" name="Google Shape;2515;p79"/>
          <p:cNvSpPr/>
          <p:nvPr/>
        </p:nvSpPr>
        <p:spPr>
          <a:xfrm>
            <a:off x="315414" y="16361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6" name="Google Shape;2516;p79"/>
          <p:cNvSpPr/>
          <p:nvPr/>
        </p:nvSpPr>
        <p:spPr>
          <a:xfrm>
            <a:off x="462749" y="2664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7" name="Google Shape;2517;p79"/>
          <p:cNvSpPr txBox="1"/>
          <p:nvPr>
            <p:ph idx="4" type="subTitle"/>
          </p:nvPr>
        </p:nvSpPr>
        <p:spPr>
          <a:xfrm>
            <a:off x="967000" y="163625"/>
            <a:ext cx="522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반려식물</a:t>
            </a:r>
            <a:r>
              <a:rPr b="1" lang="en" sz="1800"/>
              <a:t> 다양한 홈가드닝 기기·서비스</a:t>
            </a:r>
            <a:endParaRPr b="1" sz="1800"/>
          </a:p>
        </p:txBody>
      </p:sp>
      <p:sp>
        <p:nvSpPr>
          <p:cNvPr id="2518" name="Google Shape;2518;p79"/>
          <p:cNvSpPr txBox="1"/>
          <p:nvPr>
            <p:ph idx="4" type="subTitle"/>
          </p:nvPr>
        </p:nvSpPr>
        <p:spPr>
          <a:xfrm>
            <a:off x="206425" y="581225"/>
            <a:ext cx="3378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인테리어 가전으로 뜨는 </a:t>
            </a:r>
            <a:r>
              <a:rPr b="1" lang="en">
                <a:solidFill>
                  <a:schemeClr val="accent1"/>
                </a:solidFill>
              </a:rPr>
              <a:t>식물</a:t>
            </a:r>
            <a:r>
              <a:rPr b="1" lang="en"/>
              <a:t>재배기</a:t>
            </a:r>
            <a:endParaRPr b="1"/>
          </a:p>
        </p:txBody>
      </p:sp>
      <p:sp>
        <p:nvSpPr>
          <p:cNvPr id="2519" name="Google Shape;2519;p79"/>
          <p:cNvSpPr txBox="1"/>
          <p:nvPr/>
        </p:nvSpPr>
        <p:spPr>
          <a:xfrm>
            <a:off x="130150" y="2263550"/>
            <a:ext cx="2234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LG ‘틔운 오브제컬렉션’</a:t>
            </a:r>
            <a:endParaRPr b="1" sz="1300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수분·통풍·온도 재배환경을 자동으로 관리, 수확 시기</a:t>
            </a:r>
            <a:endParaRPr sz="1300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 : 165만3900원</a:t>
            </a:r>
            <a:endParaRPr sz="1300" u="sng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0" name="Google Shape;2520;p79"/>
          <p:cNvSpPr txBox="1"/>
          <p:nvPr/>
        </p:nvSpPr>
        <p:spPr>
          <a:xfrm>
            <a:off x="1534625" y="44824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1" name="Google Shape;2521;p79"/>
          <p:cNvSpPr txBox="1"/>
          <p:nvPr/>
        </p:nvSpPr>
        <p:spPr>
          <a:xfrm>
            <a:off x="2364850" y="2291550"/>
            <a:ext cx="2418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교원 ‘웰스팜’</a:t>
            </a:r>
            <a:endParaRPr b="1" sz="1300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무공해 채소가 자라는 모습을 관찰하고 직접 수확</a:t>
            </a:r>
            <a:endParaRPr sz="1300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 : 62만9000원</a:t>
            </a:r>
            <a:endParaRPr sz="1300" u="sng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2" name="Google Shape;2522;p79"/>
          <p:cNvSpPr txBox="1"/>
          <p:nvPr/>
        </p:nvSpPr>
        <p:spPr>
          <a:xfrm>
            <a:off x="7703725" y="176152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3" name="Google Shape;2523;p79"/>
          <p:cNvSpPr txBox="1"/>
          <p:nvPr/>
        </p:nvSpPr>
        <p:spPr>
          <a:xfrm>
            <a:off x="7812725" y="125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4" name="Google Shape;2524;p79"/>
          <p:cNvSpPr txBox="1"/>
          <p:nvPr/>
        </p:nvSpPr>
        <p:spPr>
          <a:xfrm>
            <a:off x="4783750" y="2314700"/>
            <a:ext cx="20379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삼성물산 </a:t>
            </a:r>
            <a:r>
              <a:rPr b="1"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‘포레어 슬림’</a:t>
            </a:r>
            <a:endParaRPr b="1" sz="1300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공기청정기가 결합된 식물재배기</a:t>
            </a:r>
            <a:endParaRPr sz="1300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가격 : 720만원</a:t>
            </a:r>
            <a:endParaRPr sz="1300" u="sng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25" name="Google Shape;2525;p79"/>
          <p:cNvSpPr txBox="1"/>
          <p:nvPr/>
        </p:nvSpPr>
        <p:spPr>
          <a:xfrm>
            <a:off x="7703725" y="2583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26" name="Google Shape;2526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525" y="1078250"/>
            <a:ext cx="1909943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7" name="Google Shape;2527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26475" y="1078250"/>
            <a:ext cx="1864050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8" name="Google Shape;2528;p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76900" y="1078248"/>
            <a:ext cx="1033023" cy="118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9" name="Google Shape;2529;p79"/>
          <p:cNvPicPr preferRelativeResize="0"/>
          <p:nvPr/>
        </p:nvPicPr>
        <p:blipFill rotWithShape="1">
          <a:blip r:embed="rId6">
            <a:alphaModFix/>
          </a:blip>
          <a:srcRect b="15718" l="0" r="0" t="0"/>
          <a:stretch/>
        </p:blipFill>
        <p:spPr>
          <a:xfrm>
            <a:off x="1511725" y="3345100"/>
            <a:ext cx="1712575" cy="1712574"/>
          </a:xfrm>
          <a:prstGeom prst="rect">
            <a:avLst/>
          </a:prstGeom>
          <a:noFill/>
          <a:ln>
            <a:noFill/>
          </a:ln>
        </p:spPr>
      </p:pic>
      <p:sp>
        <p:nvSpPr>
          <p:cNvPr id="2530" name="Google Shape;2530;p79"/>
          <p:cNvSpPr txBox="1"/>
          <p:nvPr/>
        </p:nvSpPr>
        <p:spPr>
          <a:xfrm>
            <a:off x="3311475" y="3450300"/>
            <a:ext cx="45114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멀티캠퍼스 ‘네내’</a:t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최적 재배환경으로 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식물 기르기를 돕고 질병과 생육단계까지 판단할 수 있는 </a:t>
            </a:r>
            <a:r>
              <a:rPr b="1" lang="en">
                <a:solidFill>
                  <a:schemeClr val="accent1"/>
                </a:solidFill>
                <a:latin typeface="Dosis"/>
                <a:ea typeface="Dosis"/>
                <a:cs typeface="Dosis"/>
                <a:sym typeface="Dosis"/>
              </a:rPr>
              <a:t>스마트 화분</a:t>
            </a:r>
            <a:endParaRPr b="1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가격 :  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15만원(예상)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31" name="Google Shape;2531;p79"/>
          <p:cNvSpPr/>
          <p:nvPr/>
        </p:nvSpPr>
        <p:spPr>
          <a:xfrm flipH="1" rot="10800000">
            <a:off x="239850" y="3356600"/>
            <a:ext cx="1184700" cy="1032900"/>
          </a:xfrm>
          <a:prstGeom prst="bentArrow">
            <a:avLst>
              <a:gd fmla="val 32694" name="adj1"/>
              <a:gd fmla="val 25000" name="adj2"/>
              <a:gd fmla="val 25000" name="adj3"/>
              <a:gd fmla="val 43750" name="adj4"/>
            </a:avLst>
          </a:prstGeom>
          <a:solidFill>
            <a:srgbClr val="EE232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532" name="Google Shape;2532;p79"/>
          <p:cNvCxnSpPr/>
          <p:nvPr/>
        </p:nvCxnSpPr>
        <p:spPr>
          <a:xfrm>
            <a:off x="-10900" y="3280075"/>
            <a:ext cx="691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6" name="Shape 2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7" name="Google Shape;2537;p80"/>
          <p:cNvSpPr/>
          <p:nvPr/>
        </p:nvSpPr>
        <p:spPr>
          <a:xfrm>
            <a:off x="315414" y="16361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8" name="Google Shape;2538;p80"/>
          <p:cNvSpPr/>
          <p:nvPr/>
        </p:nvSpPr>
        <p:spPr>
          <a:xfrm>
            <a:off x="462749" y="2664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9" name="Google Shape;2539;p80"/>
          <p:cNvSpPr txBox="1"/>
          <p:nvPr>
            <p:ph idx="4" type="subTitle"/>
          </p:nvPr>
        </p:nvSpPr>
        <p:spPr>
          <a:xfrm>
            <a:off x="956100" y="218125"/>
            <a:ext cx="522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accent1"/>
                </a:solidFill>
              </a:rPr>
              <a:t>반려식물</a:t>
            </a:r>
            <a:r>
              <a:rPr b="1" lang="en" sz="1800"/>
              <a:t>위한 서비스</a:t>
            </a:r>
            <a:endParaRPr b="1" sz="1800"/>
          </a:p>
        </p:txBody>
      </p:sp>
      <p:sp>
        <p:nvSpPr>
          <p:cNvPr id="2540" name="Google Shape;2540;p80"/>
          <p:cNvSpPr txBox="1"/>
          <p:nvPr>
            <p:ph idx="4" type="subTitle"/>
          </p:nvPr>
        </p:nvSpPr>
        <p:spPr>
          <a:xfrm>
            <a:off x="97825" y="744413"/>
            <a:ext cx="33789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252525"/>
                </a:solidFill>
              </a:rPr>
              <a:t>반려식물 호텔·병원</a:t>
            </a:r>
            <a:endParaRPr b="1" sz="1800"/>
          </a:p>
        </p:txBody>
      </p:sp>
      <p:sp>
        <p:nvSpPr>
          <p:cNvPr id="2541" name="Google Shape;2541;p80"/>
          <p:cNvSpPr txBox="1"/>
          <p:nvPr/>
        </p:nvSpPr>
        <p:spPr>
          <a:xfrm>
            <a:off x="7703725" y="17070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2" name="Google Shape;2542;p80"/>
          <p:cNvSpPr txBox="1"/>
          <p:nvPr/>
        </p:nvSpPr>
        <p:spPr>
          <a:xfrm>
            <a:off x="7812725" y="1253175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3" name="Google Shape;2543;p80"/>
          <p:cNvSpPr txBox="1"/>
          <p:nvPr/>
        </p:nvSpPr>
        <p:spPr>
          <a:xfrm>
            <a:off x="7703725" y="258335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4" name="Google Shape;2544;p80"/>
          <p:cNvSpPr txBox="1"/>
          <p:nvPr/>
        </p:nvSpPr>
        <p:spPr>
          <a:xfrm>
            <a:off x="163675" y="1239938"/>
            <a:ext cx="3247200" cy="25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여행 등으로 </a:t>
            </a:r>
            <a:r>
              <a:rPr lang="en" sz="1300" u="sng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집을 비울 때</a:t>
            </a:r>
            <a:endParaRPr sz="1300" u="sng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반려동물호텔처럼 반려식물을 맡기면 물과 빛을 제공하며 돌봐주는 </a:t>
            </a:r>
            <a:r>
              <a:rPr b="1"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반려식물호텔 </a:t>
            </a:r>
            <a:r>
              <a:rPr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등장</a:t>
            </a:r>
            <a:endParaRPr sz="1300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반려식물을 돌봐주고 유기된 반려식물을 관리해 재분양.</a:t>
            </a:r>
            <a:endParaRPr sz="1300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52525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식물 중고거래 진행, 분갈이 서비스 비용은 현재 무료지만 </a:t>
            </a:r>
            <a:r>
              <a:rPr lang="en" sz="1300" u="sng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향후 </a:t>
            </a:r>
            <a:r>
              <a:rPr b="1" lang="en" sz="1300" u="sng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유료화</a:t>
            </a:r>
            <a:r>
              <a:rPr lang="en" sz="1300">
                <a:solidFill>
                  <a:srgbClr val="252525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논의되고 있다.</a:t>
            </a:r>
            <a:endParaRPr/>
          </a:p>
        </p:txBody>
      </p:sp>
      <p:pic>
        <p:nvPicPr>
          <p:cNvPr id="2545" name="Google Shape;254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45100" y="1257125"/>
            <a:ext cx="1620548" cy="144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46" name="Google Shape;2546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99375" y="1256148"/>
            <a:ext cx="1645721" cy="1446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47" name="Google Shape;2547;p80"/>
          <p:cNvSpPr txBox="1"/>
          <p:nvPr/>
        </p:nvSpPr>
        <p:spPr>
          <a:xfrm>
            <a:off x="3399375" y="2703075"/>
            <a:ext cx="1645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"/>
                <a:ea typeface="Dosis"/>
                <a:cs typeface="Dosis"/>
                <a:sym typeface="Dosis"/>
              </a:rPr>
              <a:t>‘가든 어스’ 식물호텔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548" name="Google Shape;2548;p80"/>
          <p:cNvSpPr txBox="1"/>
          <p:nvPr/>
        </p:nvSpPr>
        <p:spPr>
          <a:xfrm>
            <a:off x="5045100" y="2703075"/>
            <a:ext cx="16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"/>
                <a:ea typeface="Dosis"/>
                <a:cs typeface="Dosis"/>
                <a:sym typeface="Dosis"/>
              </a:rPr>
              <a:t>‘경기도 농업기술원’ 식물병원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549" name="Google Shape;2549;p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9375" y="3048825"/>
            <a:ext cx="1620550" cy="1221950"/>
          </a:xfrm>
          <a:prstGeom prst="rect">
            <a:avLst/>
          </a:prstGeom>
          <a:noFill/>
          <a:ln>
            <a:noFill/>
          </a:ln>
        </p:spPr>
      </p:pic>
      <p:sp>
        <p:nvSpPr>
          <p:cNvPr id="2550" name="Google Shape;2550;p80"/>
          <p:cNvSpPr txBox="1"/>
          <p:nvPr/>
        </p:nvSpPr>
        <p:spPr>
          <a:xfrm>
            <a:off x="3399371" y="4277825"/>
            <a:ext cx="1727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"/>
                <a:ea typeface="Dosis"/>
                <a:cs typeface="Dosis"/>
                <a:sym typeface="Dosis"/>
              </a:rPr>
              <a:t>‘화분 병원’ 식물 병원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551" name="Google Shape;2551;p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9925" y="3118725"/>
            <a:ext cx="1551775" cy="11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2" name="Google Shape;2552;p80"/>
          <p:cNvSpPr txBox="1"/>
          <p:nvPr/>
        </p:nvSpPr>
        <p:spPr>
          <a:xfrm>
            <a:off x="5045100" y="4247075"/>
            <a:ext cx="16206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"/>
                <a:ea typeface="Dosis"/>
                <a:cs typeface="Dosis"/>
                <a:sym typeface="Dosis"/>
              </a:rPr>
              <a:t>‘허밍 그린’ 식물 약국, 상담소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6" name="Shape 2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57" name="Google Shape;255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7100" y="1499925"/>
            <a:ext cx="2620675" cy="205638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8" name="Google Shape;255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9813" y="984187"/>
            <a:ext cx="2620683" cy="170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9" name="Google Shape;2559;p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19826" y="3076825"/>
            <a:ext cx="2620676" cy="194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0" name="Google Shape;2560;p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40500" y="2414500"/>
            <a:ext cx="1544526" cy="2605925"/>
          </a:xfrm>
          <a:prstGeom prst="rect">
            <a:avLst/>
          </a:prstGeom>
          <a:noFill/>
          <a:ln>
            <a:noFill/>
          </a:ln>
        </p:spPr>
      </p:pic>
      <p:sp>
        <p:nvSpPr>
          <p:cNvPr id="2561" name="Google Shape;2561;p81"/>
          <p:cNvSpPr/>
          <p:nvPr/>
        </p:nvSpPr>
        <p:spPr>
          <a:xfrm>
            <a:off x="315414" y="16361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2" name="Google Shape;2562;p81"/>
          <p:cNvSpPr/>
          <p:nvPr/>
        </p:nvSpPr>
        <p:spPr>
          <a:xfrm>
            <a:off x="462749" y="2664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63" name="Google Shape;2563;p81"/>
          <p:cNvSpPr txBox="1"/>
          <p:nvPr>
            <p:ph idx="4" type="subTitle"/>
          </p:nvPr>
        </p:nvSpPr>
        <p:spPr>
          <a:xfrm>
            <a:off x="967000" y="163625"/>
            <a:ext cx="522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국내 · 외 기업의 플랜테리어 수요</a:t>
            </a:r>
            <a:endParaRPr b="1" sz="1800"/>
          </a:p>
        </p:txBody>
      </p:sp>
      <p:sp>
        <p:nvSpPr>
          <p:cNvPr id="2564" name="Google Shape;2564;p81"/>
          <p:cNvSpPr txBox="1"/>
          <p:nvPr/>
        </p:nvSpPr>
        <p:spPr>
          <a:xfrm>
            <a:off x="560900" y="3480100"/>
            <a:ext cx="2620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세컨드 홈 인 할리우드</a:t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(Second Home in Hollywood)</a:t>
            </a:r>
            <a:endParaRPr sz="1000"/>
          </a:p>
        </p:txBody>
      </p:sp>
      <p:sp>
        <p:nvSpPr>
          <p:cNvPr id="2565" name="Google Shape;2565;p81"/>
          <p:cNvSpPr txBox="1"/>
          <p:nvPr/>
        </p:nvSpPr>
        <p:spPr>
          <a:xfrm>
            <a:off x="3363061" y="2608000"/>
            <a:ext cx="2734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이케아(IKEA)</a:t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오스트리아 빈 웨스트반호프역</a:t>
            </a:r>
            <a:endParaRPr sz="1000">
              <a:solidFill>
                <a:srgbClr val="222222"/>
              </a:solidFill>
            </a:endParaRPr>
          </a:p>
        </p:txBody>
      </p:sp>
      <p:sp>
        <p:nvSpPr>
          <p:cNvPr id="2566" name="Google Shape;2566;p81"/>
          <p:cNvSpPr txBox="1"/>
          <p:nvPr/>
        </p:nvSpPr>
        <p:spPr>
          <a:xfrm>
            <a:off x="1879850" y="4527825"/>
            <a:ext cx="14832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더현대 서울</a:t>
            </a:r>
            <a:endParaRPr sz="10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222222"/>
                </a:solidFill>
              </a:rPr>
              <a:t>- </a:t>
            </a:r>
            <a:r>
              <a:rPr lang="en" sz="1000">
                <a:solidFill>
                  <a:srgbClr val="222222"/>
                </a:solidFill>
              </a:rPr>
              <a:t>사운즈 포레스트 가든</a:t>
            </a:r>
            <a:endParaRPr sz="100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9" name="Shape 1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0" name="Google Shape;1700;p37"/>
          <p:cNvSpPr/>
          <p:nvPr/>
        </p:nvSpPr>
        <p:spPr>
          <a:xfrm>
            <a:off x="936530" y="1920183"/>
            <a:ext cx="1848000" cy="188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accent1"/>
              </a:solidFill>
            </a:endParaRPr>
          </a:p>
        </p:txBody>
      </p:sp>
      <p:sp>
        <p:nvSpPr>
          <p:cNvPr id="1701" name="Google Shape;1701;p37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400">
                <a:solidFill>
                  <a:schemeClr val="accent1"/>
                </a:solidFill>
              </a:rPr>
              <a:t>기능</a:t>
            </a:r>
            <a:endParaRPr/>
          </a:p>
        </p:txBody>
      </p:sp>
      <p:sp>
        <p:nvSpPr>
          <p:cNvPr id="1702" name="Google Shape;1702;p37"/>
          <p:cNvSpPr txBox="1"/>
          <p:nvPr>
            <p:ph idx="4294967295" type="title"/>
          </p:nvPr>
        </p:nvSpPr>
        <p:spPr>
          <a:xfrm>
            <a:off x="1501319" y="2654725"/>
            <a:ext cx="121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스마트 화분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3" name="Google Shape;1703;p37"/>
          <p:cNvSpPr/>
          <p:nvPr/>
        </p:nvSpPr>
        <p:spPr>
          <a:xfrm>
            <a:off x="3648013" y="1920163"/>
            <a:ext cx="1848000" cy="188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t/>
            </a:r>
            <a:endParaRPr b="1" sz="1800">
              <a:solidFill>
                <a:schemeClr val="dk1"/>
              </a:solidFill>
            </a:endParaRPr>
          </a:p>
        </p:txBody>
      </p:sp>
      <p:sp>
        <p:nvSpPr>
          <p:cNvPr id="1704" name="Google Shape;1704;p37"/>
          <p:cNvSpPr/>
          <p:nvPr/>
        </p:nvSpPr>
        <p:spPr>
          <a:xfrm>
            <a:off x="6359500" y="1920175"/>
            <a:ext cx="1848000" cy="1888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2857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200">
              <a:solidFill>
                <a:schemeClr val="accent1"/>
              </a:solidFill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1705" name="Google Shape;1705;p37"/>
          <p:cNvSpPr txBox="1"/>
          <p:nvPr>
            <p:ph idx="4294967295" type="title"/>
          </p:nvPr>
        </p:nvSpPr>
        <p:spPr>
          <a:xfrm>
            <a:off x="4195658" y="2662597"/>
            <a:ext cx="1219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800">
                <a:latin typeface="Arial"/>
                <a:ea typeface="Arial"/>
                <a:cs typeface="Arial"/>
                <a:sym typeface="Arial"/>
              </a:rPr>
              <a:t>병충해 진단</a:t>
            </a:r>
            <a:endParaRPr b="1"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6" name="Google Shape;1706;p37"/>
          <p:cNvSpPr txBox="1"/>
          <p:nvPr>
            <p:ph idx="4294967295" type="title"/>
          </p:nvPr>
        </p:nvSpPr>
        <p:spPr>
          <a:xfrm>
            <a:off x="6815397" y="2665542"/>
            <a:ext cx="15090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800"/>
              <a:t>기록</a:t>
            </a:r>
            <a:endParaRPr b="1" sz="1800"/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b="1" lang="en" sz="1800"/>
              <a:t>보관소</a:t>
            </a:r>
            <a:endParaRPr b="1" sz="1800"/>
          </a:p>
        </p:txBody>
      </p:sp>
      <p:pic>
        <p:nvPicPr>
          <p:cNvPr id="1707" name="Google Shape;170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9339" y="2664796"/>
            <a:ext cx="420624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8" name="Google Shape;1708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3903" y="2653958"/>
            <a:ext cx="420624" cy="420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9" name="Google Shape;1709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5644" y="2664800"/>
            <a:ext cx="420624" cy="4206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0" name="Shape 2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1" name="Google Shape;2571;p82"/>
          <p:cNvSpPr txBox="1"/>
          <p:nvPr/>
        </p:nvSpPr>
        <p:spPr>
          <a:xfrm>
            <a:off x="315426" y="904450"/>
            <a:ext cx="64953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❏"/>
            </a:pPr>
            <a:r>
              <a:rPr lang="en" sz="1600">
                <a:solidFill>
                  <a:srgbClr val="222222"/>
                </a:solidFill>
              </a:rPr>
              <a:t>2019년에 오픈한 할리우드의 공유 오피스 ‘세컨드 홈 인 할리우드(Second Home in Hollywood)’는 50여 년 된 건물을 레노베이션 함에 있어서 식물을 적극적으로 활용했다.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❏"/>
            </a:pPr>
            <a:r>
              <a:rPr lang="en" sz="1600">
                <a:solidFill>
                  <a:srgbClr val="222222"/>
                </a:solidFill>
              </a:rPr>
              <a:t>이케아(IKEA)는 현재 오스트리아 빈 웨스트반호프역에 수직정원을 콘셉트로 한 스토어를 만들고 있다. 현지 건축사무소 Querkraft Architekten이 디자인한 이 매장은 주차장은 없고 식물로 가득해 더욱 특별하다.</a:t>
            </a:r>
            <a:endParaRPr sz="1600">
              <a:solidFill>
                <a:srgbClr val="22222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222222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600"/>
              <a:buChar char="❏"/>
            </a:pPr>
            <a:r>
              <a:rPr lang="en" sz="1600">
                <a:solidFill>
                  <a:srgbClr val="222222"/>
                </a:solidFill>
              </a:rPr>
              <a:t>서울 최대 규모의 백화점 더현대서울이 '백화점엔 창문과 시계가 없다'는 낡은 공식을 깨고, 자연채광과 수풀이 우거진 공간을 선보이며 미래형 백화점의 청사진을 제시했다.</a:t>
            </a:r>
            <a:endParaRPr sz="1600">
              <a:solidFill>
                <a:srgbClr val="222222"/>
              </a:solidFill>
            </a:endParaRPr>
          </a:p>
        </p:txBody>
      </p:sp>
      <p:sp>
        <p:nvSpPr>
          <p:cNvPr id="2572" name="Google Shape;2572;p82"/>
          <p:cNvSpPr/>
          <p:nvPr/>
        </p:nvSpPr>
        <p:spPr>
          <a:xfrm>
            <a:off x="315414" y="16361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3" name="Google Shape;2573;p82"/>
          <p:cNvSpPr/>
          <p:nvPr/>
        </p:nvSpPr>
        <p:spPr>
          <a:xfrm>
            <a:off x="462749" y="2664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74" name="Google Shape;2574;p82"/>
          <p:cNvSpPr txBox="1"/>
          <p:nvPr>
            <p:ph idx="4" type="subTitle"/>
          </p:nvPr>
        </p:nvSpPr>
        <p:spPr>
          <a:xfrm>
            <a:off x="967000" y="163625"/>
            <a:ext cx="5229000" cy="58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국내 · 외 기업의 플랜테리어 수요</a:t>
            </a:r>
            <a:endParaRPr b="1" sz="18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8" name="Shape 2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9" name="Google Shape;2579;p83"/>
          <p:cNvSpPr/>
          <p:nvPr/>
        </p:nvSpPr>
        <p:spPr>
          <a:xfrm>
            <a:off x="315414" y="16361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0" name="Google Shape;2580;p83"/>
          <p:cNvSpPr/>
          <p:nvPr/>
        </p:nvSpPr>
        <p:spPr>
          <a:xfrm>
            <a:off x="462749" y="2664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81" name="Google Shape;2581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5936" y="2514375"/>
            <a:ext cx="3908573" cy="2117149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582" name="Google Shape;2582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488" y="894663"/>
            <a:ext cx="2917899" cy="373687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583" name="Google Shape;2583;p83"/>
          <p:cNvSpPr txBox="1"/>
          <p:nvPr/>
        </p:nvSpPr>
        <p:spPr>
          <a:xfrm>
            <a:off x="859500" y="223175"/>
            <a:ext cx="794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병충해 이미지 데이터 크롤링</a:t>
            </a:r>
            <a:endParaRPr/>
          </a:p>
        </p:txBody>
      </p:sp>
      <p:pic>
        <p:nvPicPr>
          <p:cNvPr id="2584" name="Google Shape;2584;p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53913" y="894675"/>
            <a:ext cx="3614626" cy="19760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8" name="Shape 2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9" name="Google Shape;2589;p84"/>
          <p:cNvSpPr txBox="1"/>
          <p:nvPr>
            <p:ph type="title"/>
          </p:nvPr>
        </p:nvSpPr>
        <p:spPr>
          <a:xfrm>
            <a:off x="507875" y="539400"/>
            <a:ext cx="4064100" cy="1164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Iot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590" name="Google Shape;2590;p84"/>
          <p:cNvSpPr txBox="1"/>
          <p:nvPr>
            <p:ph idx="1" type="subTitle"/>
          </p:nvPr>
        </p:nvSpPr>
        <p:spPr>
          <a:xfrm>
            <a:off x="507875" y="1700300"/>
            <a:ext cx="4064100" cy="29070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화</a:t>
            </a:r>
            <a:r>
              <a:rPr lang="en"/>
              <a:t>분 구조도</a:t>
            </a:r>
            <a:endParaRPr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MQTT</a:t>
            </a:r>
            <a:endParaRPr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장</a:t>
            </a:r>
            <a:r>
              <a:rPr lang="en"/>
              <a:t>비 및 통신</a:t>
            </a:r>
            <a:endParaRPr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동작흐름</a:t>
            </a:r>
            <a:endParaRPr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Android Application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Raspberry PI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Firebase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591" name="Google Shape;2591;p84"/>
          <p:cNvPicPr preferRelativeResize="0"/>
          <p:nvPr/>
        </p:nvPicPr>
        <p:blipFill rotWithShape="1">
          <a:blip r:embed="rId3">
            <a:alphaModFix/>
          </a:blip>
          <a:srcRect b="0" l="6999" r="7008" t="0"/>
          <a:stretch/>
        </p:blipFill>
        <p:spPr>
          <a:xfrm>
            <a:off x="5152825" y="539400"/>
            <a:ext cx="3482450" cy="4067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5" name="Shape 2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6" name="Google Shape;2596;p85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</a:t>
            </a:r>
            <a:r>
              <a:rPr lang="en">
                <a:solidFill>
                  <a:schemeClr val="accent1"/>
                </a:solidFill>
              </a:rPr>
              <a:t>ot </a:t>
            </a:r>
            <a:r>
              <a:rPr b="1" lang="en">
                <a:solidFill>
                  <a:schemeClr val="accent1"/>
                </a:solidFill>
              </a:rPr>
              <a:t>화</a:t>
            </a:r>
            <a:r>
              <a:rPr b="1" lang="en">
                <a:solidFill>
                  <a:schemeClr val="accent1"/>
                </a:solidFill>
              </a:rPr>
              <a:t>분 </a:t>
            </a:r>
            <a:r>
              <a:rPr b="1" lang="en">
                <a:solidFill>
                  <a:schemeClr val="accent1"/>
                </a:solidFill>
              </a:rPr>
              <a:t>구조도</a:t>
            </a:r>
            <a:endParaRPr b="1"/>
          </a:p>
        </p:txBody>
      </p:sp>
      <p:pic>
        <p:nvPicPr>
          <p:cNvPr id="2597" name="Google Shape;2597;p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9151" y="1137167"/>
            <a:ext cx="6999777" cy="363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1" name="Shape 2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2" name="Google Shape;2602;p86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 </a:t>
            </a:r>
            <a:r>
              <a:rPr b="1" lang="en">
                <a:solidFill>
                  <a:schemeClr val="accent1"/>
                </a:solidFill>
              </a:rPr>
              <a:t>MqTT</a:t>
            </a:r>
            <a:endParaRPr b="1"/>
          </a:p>
        </p:txBody>
      </p:sp>
      <p:pic>
        <p:nvPicPr>
          <p:cNvPr id="2603" name="Google Shape;2603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800" y="2177325"/>
            <a:ext cx="1603961" cy="3231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4" name="Google Shape;2604;p86"/>
          <p:cNvSpPr txBox="1"/>
          <p:nvPr/>
        </p:nvSpPr>
        <p:spPr>
          <a:xfrm>
            <a:off x="766300" y="1643250"/>
            <a:ext cx="442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"/>
                <a:ea typeface="Dosis"/>
                <a:cs typeface="Dosis"/>
                <a:sym typeface="Dosis"/>
              </a:rPr>
              <a:t>-mqtt 클라이언트로 paho 라이브러리를 사용한다. 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605" name="Google Shape;2605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800" y="1122300"/>
            <a:ext cx="1653800" cy="5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06" name="Google Shape;2606;p86"/>
          <p:cNvSpPr txBox="1"/>
          <p:nvPr/>
        </p:nvSpPr>
        <p:spPr>
          <a:xfrm>
            <a:off x="741375" y="2500425"/>
            <a:ext cx="56676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"/>
                <a:ea typeface="Dosis"/>
                <a:cs typeface="Dosis"/>
                <a:sym typeface="Dosis"/>
              </a:rPr>
              <a:t>-AWS에 mosquitto를 설치하여 브로커로 사용함</a:t>
            </a:r>
            <a:endParaRPr sz="15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"/>
                <a:ea typeface="Dosis"/>
                <a:cs typeface="Dosis"/>
                <a:sym typeface="Dosis"/>
              </a:rPr>
              <a:t>-AWS에 사용하므로 어느 곳에서든 화분의 상태를 알 수 있다.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607" name="Google Shape;2607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3800" y="3146925"/>
            <a:ext cx="5961374" cy="463325"/>
          </a:xfrm>
          <a:prstGeom prst="rect">
            <a:avLst/>
          </a:prstGeom>
          <a:noFill/>
          <a:ln>
            <a:noFill/>
          </a:ln>
        </p:spPr>
      </p:pic>
      <p:sp>
        <p:nvSpPr>
          <p:cNvPr id="2608" name="Google Shape;2608;p86"/>
          <p:cNvSpPr txBox="1"/>
          <p:nvPr/>
        </p:nvSpPr>
        <p:spPr>
          <a:xfrm>
            <a:off x="766300" y="3664975"/>
            <a:ext cx="442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"/>
                <a:ea typeface="Dosis"/>
                <a:cs typeface="Dosis"/>
                <a:sym typeface="Dosis"/>
              </a:rPr>
              <a:t>-안드로이드에서 사용한 라이브러리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609" name="Google Shape;2609;p8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3800" y="4080475"/>
            <a:ext cx="3664015" cy="520950"/>
          </a:xfrm>
          <a:prstGeom prst="rect">
            <a:avLst/>
          </a:prstGeom>
          <a:noFill/>
          <a:ln>
            <a:noFill/>
          </a:ln>
        </p:spPr>
      </p:pic>
      <p:sp>
        <p:nvSpPr>
          <p:cNvPr id="2610" name="Google Shape;2610;p86"/>
          <p:cNvSpPr txBox="1"/>
          <p:nvPr/>
        </p:nvSpPr>
        <p:spPr>
          <a:xfrm>
            <a:off x="766300" y="4598525"/>
            <a:ext cx="44238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latin typeface="Dosis"/>
                <a:ea typeface="Dosis"/>
                <a:cs typeface="Dosis"/>
                <a:sym typeface="Dosis"/>
              </a:rPr>
              <a:t>-</a:t>
            </a:r>
            <a:r>
              <a:rPr lang="en" sz="1500">
                <a:latin typeface="Dosis"/>
                <a:ea typeface="Dosis"/>
                <a:cs typeface="Dosis"/>
                <a:sym typeface="Dosis"/>
              </a:rPr>
              <a:t>라즈베리파이에서 사용한 라이브러리</a:t>
            </a:r>
            <a:endParaRPr sz="15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4" name="Shape 2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5" name="Google Shape;2615;p87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</a:t>
            </a:r>
            <a:r>
              <a:rPr lang="en">
                <a:solidFill>
                  <a:schemeClr val="accent1"/>
                </a:solidFill>
              </a:rPr>
              <a:t>ot 장</a:t>
            </a:r>
            <a:r>
              <a:rPr lang="en">
                <a:solidFill>
                  <a:schemeClr val="accent1"/>
                </a:solidFill>
              </a:rPr>
              <a:t>비 및 통신</a:t>
            </a:r>
            <a:endParaRPr/>
          </a:p>
        </p:txBody>
      </p:sp>
      <p:sp>
        <p:nvSpPr>
          <p:cNvPr id="2616" name="Google Shape;2616;p87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장비</a:t>
            </a:r>
            <a:r>
              <a:rPr lang="en" sz="1800">
                <a:solidFill>
                  <a:srgbClr val="595959"/>
                </a:solidFill>
              </a:rPr>
              <a:t> 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토양수분센서, 조도센서, 온습도센서, 수위센서, 워터펌프, 릴레이, LED, SMPS</a:t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95959"/>
                </a:solidFill>
              </a:rPr>
              <a:t>통신</a:t>
            </a:r>
            <a:endParaRPr b="1"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mqtt 브로커를 AWS 서버에 구축하여 사용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mqtt를 사용하여 센서값, 이미지를 서버에 송신 후 생육상태, 병충해 결과를 라즈베리파이가 수신하여 처리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0" name="Shape 2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1" name="Google Shape;2621;p88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 </a:t>
            </a:r>
            <a:r>
              <a:rPr lang="en" sz="3100">
                <a:solidFill>
                  <a:schemeClr val="accent1"/>
                </a:solidFill>
              </a:rPr>
              <a:t>동작 흐름</a:t>
            </a:r>
            <a:endParaRPr sz="3100"/>
          </a:p>
        </p:txBody>
      </p:sp>
      <p:sp>
        <p:nvSpPr>
          <p:cNvPr id="2622" name="Google Shape;2622;p88"/>
          <p:cNvSpPr/>
          <p:nvPr/>
        </p:nvSpPr>
        <p:spPr>
          <a:xfrm>
            <a:off x="5335700" y="1555700"/>
            <a:ext cx="952800" cy="2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화분연결센서</a:t>
            </a:r>
            <a:endParaRPr sz="900"/>
          </a:p>
        </p:txBody>
      </p:sp>
      <p:sp>
        <p:nvSpPr>
          <p:cNvPr id="2623" name="Google Shape;2623;p88"/>
          <p:cNvSpPr/>
          <p:nvPr/>
        </p:nvSpPr>
        <p:spPr>
          <a:xfrm>
            <a:off x="2524250" y="1555700"/>
            <a:ext cx="952800" cy="260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라즈베리파이</a:t>
            </a:r>
            <a:endParaRPr sz="900"/>
          </a:p>
        </p:txBody>
      </p:sp>
      <p:cxnSp>
        <p:nvCxnSpPr>
          <p:cNvPr id="2624" name="Google Shape;2624;p88"/>
          <p:cNvCxnSpPr>
            <a:stCxn id="2622" idx="1"/>
            <a:endCxn id="2623" idx="3"/>
          </p:cNvCxnSpPr>
          <p:nvPr/>
        </p:nvCxnSpPr>
        <p:spPr>
          <a:xfrm rot="10800000">
            <a:off x="3477200" y="1686050"/>
            <a:ext cx="18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5" name="Google Shape;2625;p88"/>
          <p:cNvSpPr txBox="1"/>
          <p:nvPr/>
        </p:nvSpPr>
        <p:spPr>
          <a:xfrm>
            <a:off x="3893975" y="1458000"/>
            <a:ext cx="102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Dosis"/>
                <a:ea typeface="Dosis"/>
                <a:cs typeface="Dosis"/>
                <a:sym typeface="Dosis"/>
              </a:rPr>
              <a:t>온습도, 토양수분,조도</a:t>
            </a:r>
            <a:endParaRPr b="1" sz="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6" name="Google Shape;2626;p88"/>
          <p:cNvSpPr/>
          <p:nvPr/>
        </p:nvSpPr>
        <p:spPr>
          <a:xfrm>
            <a:off x="5335700" y="1197300"/>
            <a:ext cx="952800" cy="2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물탱크</a:t>
            </a:r>
            <a:endParaRPr sz="900"/>
          </a:p>
        </p:txBody>
      </p:sp>
      <p:cxnSp>
        <p:nvCxnSpPr>
          <p:cNvPr id="2627" name="Google Shape;2627;p88"/>
          <p:cNvCxnSpPr>
            <a:stCxn id="2626" idx="1"/>
            <a:endCxn id="2623" idx="0"/>
          </p:cNvCxnSpPr>
          <p:nvPr/>
        </p:nvCxnSpPr>
        <p:spPr>
          <a:xfrm flipH="1">
            <a:off x="3000800" y="1327650"/>
            <a:ext cx="2334900" cy="228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8" name="Google Shape;2628;p88"/>
          <p:cNvSpPr txBox="1"/>
          <p:nvPr/>
        </p:nvSpPr>
        <p:spPr>
          <a:xfrm>
            <a:off x="3731600" y="1122300"/>
            <a:ext cx="105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Dosis"/>
                <a:ea typeface="Dosis"/>
                <a:cs typeface="Dosis"/>
                <a:sym typeface="Dosis"/>
              </a:rPr>
              <a:t>수위</a:t>
            </a:r>
            <a:endParaRPr b="1" sz="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29" name="Google Shape;2629;p88"/>
          <p:cNvSpPr/>
          <p:nvPr/>
        </p:nvSpPr>
        <p:spPr>
          <a:xfrm>
            <a:off x="425800" y="1555700"/>
            <a:ext cx="952800" cy="260700"/>
          </a:xfrm>
          <a:prstGeom prst="rect">
            <a:avLst/>
          </a:prstGeom>
          <a:solidFill>
            <a:srgbClr val="9FFF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안드로이드 앱</a:t>
            </a:r>
            <a:endParaRPr sz="900"/>
          </a:p>
        </p:txBody>
      </p:sp>
      <p:sp>
        <p:nvSpPr>
          <p:cNvPr id="2630" name="Google Shape;2630;p88"/>
          <p:cNvSpPr txBox="1"/>
          <p:nvPr/>
        </p:nvSpPr>
        <p:spPr>
          <a:xfrm>
            <a:off x="1422213" y="1327650"/>
            <a:ext cx="105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Dosis"/>
                <a:ea typeface="Dosis"/>
                <a:cs typeface="Dosis"/>
                <a:sym typeface="Dosis"/>
              </a:rPr>
              <a:t>화분</a:t>
            </a:r>
            <a:r>
              <a:rPr b="1" lang="en" sz="600">
                <a:latin typeface="Dosis"/>
                <a:ea typeface="Dosis"/>
                <a:cs typeface="Dosis"/>
                <a:sym typeface="Dosis"/>
              </a:rPr>
              <a:t> 모드 초기 설정값</a:t>
            </a:r>
            <a:endParaRPr b="1" sz="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31" name="Google Shape;2631;p88"/>
          <p:cNvCxnSpPr/>
          <p:nvPr/>
        </p:nvCxnSpPr>
        <p:spPr>
          <a:xfrm>
            <a:off x="1378600" y="1596450"/>
            <a:ext cx="114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32" name="Google Shape;2632;p88"/>
          <p:cNvCxnSpPr/>
          <p:nvPr/>
        </p:nvCxnSpPr>
        <p:spPr>
          <a:xfrm rot="10800000">
            <a:off x="1378600" y="1775625"/>
            <a:ext cx="114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3" name="Google Shape;2633;p88"/>
          <p:cNvSpPr txBox="1"/>
          <p:nvPr/>
        </p:nvSpPr>
        <p:spPr>
          <a:xfrm>
            <a:off x="1422213" y="1734900"/>
            <a:ext cx="105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Dosis"/>
                <a:ea typeface="Dosis"/>
                <a:cs typeface="Dosis"/>
                <a:sym typeface="Dosis"/>
              </a:rPr>
              <a:t>화분의 데이터 및 모드, 경고설정값</a:t>
            </a:r>
            <a:endParaRPr b="1" sz="6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634" name="Google Shape;2634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799" y="2069475"/>
            <a:ext cx="1665300" cy="2635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35" name="Google Shape;2635;p88"/>
          <p:cNvSpPr/>
          <p:nvPr/>
        </p:nvSpPr>
        <p:spPr>
          <a:xfrm>
            <a:off x="1751325" y="1146750"/>
            <a:ext cx="400200" cy="228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pic>
        <p:nvPicPr>
          <p:cNvPr id="2636" name="Google Shape;2636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57475" y="2062563"/>
            <a:ext cx="1665300" cy="264913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37" name="Google Shape;2637;p88"/>
          <p:cNvCxnSpPr>
            <a:stCxn id="2634" idx="3"/>
            <a:endCxn id="2636" idx="1"/>
          </p:cNvCxnSpPr>
          <p:nvPr/>
        </p:nvCxnSpPr>
        <p:spPr>
          <a:xfrm>
            <a:off x="2091099" y="3387125"/>
            <a:ext cx="466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38" name="Google Shape;2638;p88"/>
          <p:cNvSpPr/>
          <p:nvPr/>
        </p:nvSpPr>
        <p:spPr>
          <a:xfrm>
            <a:off x="1751313" y="1608100"/>
            <a:ext cx="400200" cy="228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</a:t>
            </a:r>
            <a:endParaRPr/>
          </a:p>
        </p:txBody>
      </p:sp>
      <p:pic>
        <p:nvPicPr>
          <p:cNvPr id="2639" name="Google Shape;2639;p8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81076" y="2376425"/>
            <a:ext cx="1041037" cy="2021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0" name="Google Shape;2640;p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05025" y="2404861"/>
            <a:ext cx="1024800" cy="19961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1" name="Google Shape;2641;p8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57135" y="2376467"/>
            <a:ext cx="1041037" cy="202133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42" name="Google Shape;2642;p88"/>
          <p:cNvCxnSpPr>
            <a:stCxn id="2636" idx="3"/>
            <a:endCxn id="2640" idx="1"/>
          </p:cNvCxnSpPr>
          <p:nvPr/>
        </p:nvCxnSpPr>
        <p:spPr>
          <a:xfrm>
            <a:off x="4222775" y="3387129"/>
            <a:ext cx="1182300" cy="1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6" name="Shape 2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7" name="Google Shape;2647;p89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 </a:t>
            </a:r>
            <a:r>
              <a:rPr lang="en" sz="3100">
                <a:solidFill>
                  <a:schemeClr val="accent1"/>
                </a:solidFill>
              </a:rPr>
              <a:t>동작 흐름</a:t>
            </a:r>
            <a:endParaRPr sz="3100"/>
          </a:p>
        </p:txBody>
      </p:sp>
      <p:sp>
        <p:nvSpPr>
          <p:cNvPr id="2648" name="Google Shape;2648;p89"/>
          <p:cNvSpPr/>
          <p:nvPr/>
        </p:nvSpPr>
        <p:spPr>
          <a:xfrm>
            <a:off x="6550550" y="1604550"/>
            <a:ext cx="952800" cy="2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화분연결센서</a:t>
            </a:r>
            <a:endParaRPr sz="900"/>
          </a:p>
        </p:txBody>
      </p:sp>
      <p:sp>
        <p:nvSpPr>
          <p:cNvPr id="2649" name="Google Shape;2649;p89"/>
          <p:cNvSpPr/>
          <p:nvPr/>
        </p:nvSpPr>
        <p:spPr>
          <a:xfrm>
            <a:off x="3739100" y="1604550"/>
            <a:ext cx="952800" cy="260700"/>
          </a:xfrm>
          <a:prstGeom prst="rect">
            <a:avLst/>
          </a:prstGeom>
          <a:solidFill>
            <a:srgbClr val="FF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라즈베리파이</a:t>
            </a:r>
            <a:endParaRPr sz="900"/>
          </a:p>
        </p:txBody>
      </p:sp>
      <p:cxnSp>
        <p:nvCxnSpPr>
          <p:cNvPr id="2650" name="Google Shape;2650;p89"/>
          <p:cNvCxnSpPr>
            <a:stCxn id="2648" idx="1"/>
            <a:endCxn id="2649" idx="3"/>
          </p:cNvCxnSpPr>
          <p:nvPr/>
        </p:nvCxnSpPr>
        <p:spPr>
          <a:xfrm rot="10800000">
            <a:off x="4692050" y="1734900"/>
            <a:ext cx="185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1" name="Google Shape;2651;p89"/>
          <p:cNvSpPr txBox="1"/>
          <p:nvPr/>
        </p:nvSpPr>
        <p:spPr>
          <a:xfrm>
            <a:off x="5108825" y="1506850"/>
            <a:ext cx="10248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Dosis"/>
                <a:ea typeface="Dosis"/>
                <a:cs typeface="Dosis"/>
                <a:sym typeface="Dosis"/>
              </a:rPr>
              <a:t>온습도, 토양수분,조도</a:t>
            </a:r>
            <a:endParaRPr b="1" sz="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52" name="Google Shape;2652;p89"/>
          <p:cNvSpPr/>
          <p:nvPr/>
        </p:nvSpPr>
        <p:spPr>
          <a:xfrm>
            <a:off x="6550550" y="1246150"/>
            <a:ext cx="952800" cy="2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물탱크</a:t>
            </a:r>
            <a:endParaRPr sz="900"/>
          </a:p>
        </p:txBody>
      </p:sp>
      <p:cxnSp>
        <p:nvCxnSpPr>
          <p:cNvPr id="2653" name="Google Shape;2653;p89"/>
          <p:cNvCxnSpPr>
            <a:stCxn id="2652" idx="1"/>
            <a:endCxn id="2649" idx="0"/>
          </p:cNvCxnSpPr>
          <p:nvPr/>
        </p:nvCxnSpPr>
        <p:spPr>
          <a:xfrm flipH="1">
            <a:off x="4215650" y="1376500"/>
            <a:ext cx="2334900" cy="2280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4" name="Google Shape;2654;p89"/>
          <p:cNvSpPr txBox="1"/>
          <p:nvPr/>
        </p:nvSpPr>
        <p:spPr>
          <a:xfrm>
            <a:off x="4946450" y="1171150"/>
            <a:ext cx="105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Dosis"/>
                <a:ea typeface="Dosis"/>
                <a:cs typeface="Dosis"/>
                <a:sym typeface="Dosis"/>
              </a:rPr>
              <a:t>수위</a:t>
            </a:r>
            <a:endParaRPr b="1" sz="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55" name="Google Shape;2655;p89"/>
          <p:cNvSpPr/>
          <p:nvPr/>
        </p:nvSpPr>
        <p:spPr>
          <a:xfrm>
            <a:off x="1640650" y="1604550"/>
            <a:ext cx="952800" cy="260700"/>
          </a:xfrm>
          <a:prstGeom prst="rect">
            <a:avLst/>
          </a:prstGeom>
          <a:solidFill>
            <a:srgbClr val="9FFF3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안드로이드 앱</a:t>
            </a:r>
            <a:endParaRPr sz="900"/>
          </a:p>
        </p:txBody>
      </p:sp>
      <p:sp>
        <p:nvSpPr>
          <p:cNvPr id="2656" name="Google Shape;2656;p89"/>
          <p:cNvSpPr txBox="1"/>
          <p:nvPr/>
        </p:nvSpPr>
        <p:spPr>
          <a:xfrm>
            <a:off x="2637063" y="1376500"/>
            <a:ext cx="10584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Dosis"/>
                <a:ea typeface="Dosis"/>
                <a:cs typeface="Dosis"/>
                <a:sym typeface="Dosis"/>
              </a:rPr>
              <a:t>화분 모드 초기 설정값</a:t>
            </a:r>
            <a:endParaRPr b="1" sz="600"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657" name="Google Shape;2657;p89"/>
          <p:cNvCxnSpPr/>
          <p:nvPr/>
        </p:nvCxnSpPr>
        <p:spPr>
          <a:xfrm>
            <a:off x="2593450" y="1645300"/>
            <a:ext cx="114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58" name="Google Shape;2658;p89"/>
          <p:cNvCxnSpPr/>
          <p:nvPr/>
        </p:nvCxnSpPr>
        <p:spPr>
          <a:xfrm rot="10800000">
            <a:off x="2593450" y="1824475"/>
            <a:ext cx="11457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59" name="Google Shape;2659;p89"/>
          <p:cNvSpPr txBox="1"/>
          <p:nvPr/>
        </p:nvSpPr>
        <p:spPr>
          <a:xfrm>
            <a:off x="2637063" y="1783750"/>
            <a:ext cx="1058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Dosis"/>
                <a:ea typeface="Dosis"/>
                <a:cs typeface="Dosis"/>
                <a:sym typeface="Dosis"/>
              </a:rPr>
              <a:t>화분의 데이터 및 모드, 경고설정값</a:t>
            </a:r>
            <a:endParaRPr b="1" sz="600"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660" name="Google Shape;2660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3132" y="2614251"/>
            <a:ext cx="1243166" cy="2434853"/>
          </a:xfrm>
          <a:prstGeom prst="rect">
            <a:avLst/>
          </a:prstGeom>
          <a:noFill/>
          <a:ln>
            <a:noFill/>
          </a:ln>
        </p:spPr>
      </p:pic>
      <p:sp>
        <p:nvSpPr>
          <p:cNvPr id="2661" name="Google Shape;2661;p89"/>
          <p:cNvSpPr/>
          <p:nvPr/>
        </p:nvSpPr>
        <p:spPr>
          <a:xfrm>
            <a:off x="3739100" y="2188375"/>
            <a:ext cx="952800" cy="260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AWS</a:t>
            </a:r>
            <a:endParaRPr sz="900"/>
          </a:p>
        </p:txBody>
      </p:sp>
      <p:cxnSp>
        <p:nvCxnSpPr>
          <p:cNvPr id="2662" name="Google Shape;2662;p89"/>
          <p:cNvCxnSpPr/>
          <p:nvPr/>
        </p:nvCxnSpPr>
        <p:spPr>
          <a:xfrm>
            <a:off x="4011925" y="1865300"/>
            <a:ext cx="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63" name="Google Shape;2663;p89"/>
          <p:cNvCxnSpPr/>
          <p:nvPr/>
        </p:nvCxnSpPr>
        <p:spPr>
          <a:xfrm rot="10800000">
            <a:off x="4415700" y="1865300"/>
            <a:ext cx="0" cy="323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64" name="Google Shape;2664;p89"/>
          <p:cNvSpPr txBox="1"/>
          <p:nvPr/>
        </p:nvSpPr>
        <p:spPr>
          <a:xfrm>
            <a:off x="3653925" y="1888363"/>
            <a:ext cx="41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Dosis"/>
                <a:ea typeface="Dosis"/>
                <a:cs typeface="Dosis"/>
                <a:sym typeface="Dosis"/>
              </a:rPr>
              <a:t>이미지</a:t>
            </a:r>
            <a:endParaRPr b="1" sz="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65" name="Google Shape;2665;p89"/>
          <p:cNvSpPr txBox="1"/>
          <p:nvPr/>
        </p:nvSpPr>
        <p:spPr>
          <a:xfrm>
            <a:off x="4267925" y="1888350"/>
            <a:ext cx="8409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Dosis"/>
                <a:ea typeface="Dosis"/>
                <a:cs typeface="Dosis"/>
                <a:sym typeface="Dosis"/>
              </a:rPr>
              <a:t>생육단계/질병</a:t>
            </a:r>
            <a:endParaRPr b="1" sz="6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666" name="Google Shape;2666;p89"/>
          <p:cNvSpPr/>
          <p:nvPr/>
        </p:nvSpPr>
        <p:spPr>
          <a:xfrm>
            <a:off x="4011913" y="1912813"/>
            <a:ext cx="400200" cy="228000"/>
          </a:xfrm>
          <a:prstGeom prst="flowChartConnector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endParaRPr/>
          </a:p>
        </p:txBody>
      </p:sp>
      <p:pic>
        <p:nvPicPr>
          <p:cNvPr id="2667" name="Google Shape;2667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1599" y="2605552"/>
            <a:ext cx="1243150" cy="2454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8" name="Google Shape;2668;p8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173150" y="2614250"/>
            <a:ext cx="1145699" cy="2482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2" name="Shape 2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3" name="Google Shape;2673;p90"/>
          <p:cNvSpPr txBox="1"/>
          <p:nvPr/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화분의 레벨 </a:t>
            </a:r>
            <a:r>
              <a:rPr lang="en" sz="1800">
                <a:solidFill>
                  <a:srgbClr val="595959"/>
                </a:solidFill>
              </a:rPr>
              <a:t>공유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SharedPreferences</a:t>
            </a:r>
            <a:endParaRPr sz="1800">
              <a:solidFill>
                <a:srgbClr val="595959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400"/>
              <a:buChar char="○"/>
            </a:pPr>
            <a:r>
              <a:rPr lang="en">
                <a:solidFill>
                  <a:srgbClr val="595959"/>
                </a:solidFill>
              </a:rPr>
              <a:t>화분 목록 초기화 방지</a:t>
            </a:r>
            <a:endParaRPr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Firebase를 통한 푸시 알림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listView, recyclerView, intent</a:t>
            </a:r>
            <a:endParaRPr sz="1800">
              <a:solidFill>
                <a:srgbClr val="595959"/>
              </a:solidFill>
            </a:endParaRPr>
          </a:p>
        </p:txBody>
      </p:sp>
      <p:grpSp>
        <p:nvGrpSpPr>
          <p:cNvPr id="2674" name="Google Shape;2674;p90"/>
          <p:cNvGrpSpPr/>
          <p:nvPr/>
        </p:nvGrpSpPr>
        <p:grpSpPr>
          <a:xfrm>
            <a:off x="5533791" y="1122300"/>
            <a:ext cx="3610200" cy="3610200"/>
            <a:chOff x="3628750" y="1187625"/>
            <a:chExt cx="3610200" cy="3610200"/>
          </a:xfrm>
        </p:grpSpPr>
        <p:grpSp>
          <p:nvGrpSpPr>
            <p:cNvPr id="2675" name="Google Shape;2675;p90"/>
            <p:cNvGrpSpPr/>
            <p:nvPr/>
          </p:nvGrpSpPr>
          <p:grpSpPr>
            <a:xfrm>
              <a:off x="3628750" y="1187625"/>
              <a:ext cx="3610200" cy="3610200"/>
              <a:chOff x="3628750" y="1187625"/>
              <a:chExt cx="3610200" cy="3610200"/>
            </a:xfrm>
          </p:grpSpPr>
          <p:pic>
            <p:nvPicPr>
              <p:cNvPr id="2676" name="Google Shape;2676;p9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3628750" y="1187625"/>
                <a:ext cx="3610200" cy="361020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677" name="Google Shape;2677;p90"/>
              <p:cNvSpPr/>
              <p:nvPr/>
            </p:nvSpPr>
            <p:spPr>
              <a:xfrm>
                <a:off x="4576603" y="1614975"/>
                <a:ext cx="1714500" cy="2755500"/>
              </a:xfrm>
              <a:prstGeom prst="rect">
                <a:avLst/>
              </a:prstGeom>
              <a:solidFill>
                <a:schemeClr val="lt2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id="2678" name="Google Shape;2678;p9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61888" y="2148826"/>
              <a:ext cx="1543925" cy="15439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79" name="Google Shape;2679;p90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Iot_android application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3" name="Shape 26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4" name="Google Shape;2684;p91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</a:t>
            </a:r>
            <a:r>
              <a:rPr lang="en">
                <a:solidFill>
                  <a:schemeClr val="accent1"/>
                </a:solidFill>
              </a:rPr>
              <a:t>ot_android application</a:t>
            </a:r>
            <a:endParaRPr/>
          </a:p>
        </p:txBody>
      </p:sp>
      <p:sp>
        <p:nvSpPr>
          <p:cNvPr id="2685" name="Google Shape;2685;p91"/>
          <p:cNvSpPr txBox="1"/>
          <p:nvPr>
            <p:ph idx="2" type="title"/>
          </p:nvPr>
        </p:nvSpPr>
        <p:spPr>
          <a:xfrm>
            <a:off x="914675" y="1291875"/>
            <a:ext cx="324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android</a:t>
            </a:r>
            <a:endParaRPr/>
          </a:p>
        </p:txBody>
      </p:sp>
      <p:sp>
        <p:nvSpPr>
          <p:cNvPr id="2686" name="Google Shape;2686;p91"/>
          <p:cNvSpPr txBox="1"/>
          <p:nvPr>
            <p:ph idx="4" type="subTitle"/>
          </p:nvPr>
        </p:nvSpPr>
        <p:spPr>
          <a:xfrm>
            <a:off x="132300" y="1942950"/>
            <a:ext cx="37185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온습도, 조도, 토양습도, 물탱크 수위, 질병,병충해, 생육상태 확인 가능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AWS의 AI에서 받는 결과에 따라서 경고 값, 공급 물 양 변화</a:t>
            </a:r>
            <a:endParaRPr/>
          </a:p>
        </p:txBody>
      </p:sp>
      <p:sp>
        <p:nvSpPr>
          <p:cNvPr id="2687" name="Google Shape;2687;p91"/>
          <p:cNvSpPr/>
          <p:nvPr/>
        </p:nvSpPr>
        <p:spPr>
          <a:xfrm>
            <a:off x="132289" y="129186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8" name="Google Shape;2688;p91"/>
          <p:cNvSpPr/>
          <p:nvPr/>
        </p:nvSpPr>
        <p:spPr>
          <a:xfrm>
            <a:off x="279624" y="13945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89" name="Google Shape;2689;p91" title="Screen_Recording_20220625-102828_   _1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07675" y="127470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p38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b="1" lang="en">
                <a:solidFill>
                  <a:schemeClr val="accent1"/>
                </a:solidFill>
              </a:rPr>
              <a:t>스마트 화분 프로세스</a:t>
            </a:r>
            <a:endParaRPr b="1" sz="2900">
              <a:solidFill>
                <a:schemeClr val="accent1"/>
              </a:solidFill>
            </a:endParaRPr>
          </a:p>
        </p:txBody>
      </p:sp>
      <p:grpSp>
        <p:nvGrpSpPr>
          <p:cNvPr id="1715" name="Google Shape;1715;p38"/>
          <p:cNvGrpSpPr/>
          <p:nvPr/>
        </p:nvGrpSpPr>
        <p:grpSpPr>
          <a:xfrm>
            <a:off x="187500" y="2021912"/>
            <a:ext cx="8768999" cy="1378925"/>
            <a:chOff x="187500" y="2021912"/>
            <a:chExt cx="8768999" cy="1378925"/>
          </a:xfrm>
        </p:grpSpPr>
        <p:pic>
          <p:nvPicPr>
            <p:cNvPr id="1716" name="Google Shape;1716;p38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87500" y="2021912"/>
              <a:ext cx="8768999" cy="13789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7" name="Google Shape;1717;p3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42200" y="2215212"/>
              <a:ext cx="448250" cy="7130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8" name="Google Shape;1718;p38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8130575" y="2187650"/>
              <a:ext cx="509450" cy="713076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3" name="Shape 2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4" name="Google Shape;2694;p92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Iot_android application</a:t>
            </a:r>
            <a:r>
              <a:rPr lang="en" sz="2200">
                <a:solidFill>
                  <a:schemeClr val="accent1"/>
                </a:solidFill>
              </a:rPr>
              <a:t>(병충해, 생육상태)</a:t>
            </a:r>
            <a:endParaRPr sz="2200"/>
          </a:p>
        </p:txBody>
      </p:sp>
      <p:sp>
        <p:nvSpPr>
          <p:cNvPr id="2695" name="Google Shape;2695;p92"/>
          <p:cNvSpPr txBox="1"/>
          <p:nvPr>
            <p:ph idx="2" type="title"/>
          </p:nvPr>
        </p:nvSpPr>
        <p:spPr>
          <a:xfrm>
            <a:off x="914675" y="1291875"/>
            <a:ext cx="324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android</a:t>
            </a:r>
            <a:endParaRPr/>
          </a:p>
        </p:txBody>
      </p:sp>
      <p:sp>
        <p:nvSpPr>
          <p:cNvPr id="2696" name="Google Shape;2696;p92"/>
          <p:cNvSpPr txBox="1"/>
          <p:nvPr>
            <p:ph idx="4" type="subTitle"/>
          </p:nvPr>
        </p:nvSpPr>
        <p:spPr>
          <a:xfrm>
            <a:off x="132300" y="1942950"/>
            <a:ext cx="37185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인텐트를 사용하여 화분 이름과 식물 이름을 각각의 액티비티로 전송</a:t>
            </a:r>
            <a:endParaRPr/>
          </a:p>
        </p:txBody>
      </p:sp>
      <p:sp>
        <p:nvSpPr>
          <p:cNvPr id="2697" name="Google Shape;2697;p92"/>
          <p:cNvSpPr/>
          <p:nvPr/>
        </p:nvSpPr>
        <p:spPr>
          <a:xfrm>
            <a:off x="132289" y="129186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8" name="Google Shape;2698;p92"/>
          <p:cNvSpPr/>
          <p:nvPr/>
        </p:nvSpPr>
        <p:spPr>
          <a:xfrm>
            <a:off x="279624" y="13945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699" name="Google Shape;2699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0800" y="1872675"/>
            <a:ext cx="4988400" cy="21699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3" name="Shape 2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4" name="Google Shape;2704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19" y="1118306"/>
            <a:ext cx="8069900" cy="34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5" name="Google Shape;2705;p93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Iot_android application</a:t>
            </a:r>
            <a:r>
              <a:rPr lang="en" sz="2200">
                <a:solidFill>
                  <a:schemeClr val="accent1"/>
                </a:solidFill>
              </a:rPr>
              <a:t>(화분 추가시 데이터 유지)</a:t>
            </a:r>
            <a:endParaRPr sz="2200"/>
          </a:p>
        </p:txBody>
      </p:sp>
      <p:sp>
        <p:nvSpPr>
          <p:cNvPr id="2706" name="Google Shape;2706;p93"/>
          <p:cNvSpPr txBox="1"/>
          <p:nvPr>
            <p:ph idx="2" type="title"/>
          </p:nvPr>
        </p:nvSpPr>
        <p:spPr>
          <a:xfrm>
            <a:off x="914675" y="1291875"/>
            <a:ext cx="324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android</a:t>
            </a:r>
            <a:endParaRPr/>
          </a:p>
        </p:txBody>
      </p:sp>
      <p:sp>
        <p:nvSpPr>
          <p:cNvPr id="2707" name="Google Shape;2707;p93"/>
          <p:cNvSpPr txBox="1"/>
          <p:nvPr>
            <p:ph idx="4" type="subTitle"/>
          </p:nvPr>
        </p:nvSpPr>
        <p:spPr>
          <a:xfrm>
            <a:off x="360700" y="3811900"/>
            <a:ext cx="80661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화분 추가시 </a:t>
            </a:r>
            <a:r>
              <a:rPr lang="en"/>
              <a:t>SharedPreferences 사용하여 앱 종료해도 데이터 유지</a:t>
            </a:r>
            <a:endParaRPr/>
          </a:p>
        </p:txBody>
      </p:sp>
      <p:sp>
        <p:nvSpPr>
          <p:cNvPr id="2708" name="Google Shape;2708;p93"/>
          <p:cNvSpPr/>
          <p:nvPr/>
        </p:nvSpPr>
        <p:spPr>
          <a:xfrm>
            <a:off x="132289" y="129186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9" name="Google Shape;2709;p93"/>
          <p:cNvSpPr/>
          <p:nvPr/>
        </p:nvSpPr>
        <p:spPr>
          <a:xfrm>
            <a:off x="279624" y="13945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10" name="Google Shape;2710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85492" y="1872677"/>
            <a:ext cx="7373017" cy="220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4" name="Shape 2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5" name="Google Shape;2715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219" y="1118306"/>
            <a:ext cx="8069900" cy="34790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6" name="Google Shape;2716;p94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Iot_android application</a:t>
            </a:r>
            <a:r>
              <a:rPr lang="en" sz="2200">
                <a:solidFill>
                  <a:schemeClr val="accent1"/>
                </a:solidFill>
              </a:rPr>
              <a:t>(안드로이드mqtt)</a:t>
            </a:r>
            <a:endParaRPr sz="2200"/>
          </a:p>
        </p:txBody>
      </p:sp>
      <p:sp>
        <p:nvSpPr>
          <p:cNvPr id="2717" name="Google Shape;2717;p94"/>
          <p:cNvSpPr txBox="1"/>
          <p:nvPr>
            <p:ph idx="2" type="title"/>
          </p:nvPr>
        </p:nvSpPr>
        <p:spPr>
          <a:xfrm>
            <a:off x="914675" y="1291875"/>
            <a:ext cx="324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android</a:t>
            </a:r>
            <a:endParaRPr/>
          </a:p>
        </p:txBody>
      </p:sp>
      <p:sp>
        <p:nvSpPr>
          <p:cNvPr id="2718" name="Google Shape;2718;p94"/>
          <p:cNvSpPr/>
          <p:nvPr/>
        </p:nvSpPr>
        <p:spPr>
          <a:xfrm>
            <a:off x="132289" y="129186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9" name="Google Shape;2719;p94"/>
          <p:cNvSpPr/>
          <p:nvPr/>
        </p:nvSpPr>
        <p:spPr>
          <a:xfrm>
            <a:off x="279624" y="13945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20" name="Google Shape;2720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3575" y="1773375"/>
            <a:ext cx="7216851" cy="24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1" name="Google Shape;2721;p94"/>
          <p:cNvSpPr txBox="1"/>
          <p:nvPr>
            <p:ph idx="4" type="subTitle"/>
          </p:nvPr>
        </p:nvSpPr>
        <p:spPr>
          <a:xfrm>
            <a:off x="360700" y="3904775"/>
            <a:ext cx="8066100" cy="78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대부분 토픽별로 이미지 저장, 데이터 변경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5" name="Shape 2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6" name="Google Shape;2726;p95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</a:t>
            </a:r>
            <a:r>
              <a:rPr lang="en">
                <a:solidFill>
                  <a:schemeClr val="accent1"/>
                </a:solidFill>
              </a:rPr>
              <a:t>ot_ Raspberry Pi</a:t>
            </a:r>
            <a:r>
              <a:rPr lang="en" sz="2200">
                <a:solidFill>
                  <a:schemeClr val="accent1"/>
                </a:solidFill>
              </a:rPr>
              <a:t>(센서)</a:t>
            </a:r>
            <a:endParaRPr sz="3200"/>
          </a:p>
        </p:txBody>
      </p:sp>
      <p:sp>
        <p:nvSpPr>
          <p:cNvPr id="2727" name="Google Shape;2727;p95"/>
          <p:cNvSpPr txBox="1"/>
          <p:nvPr/>
        </p:nvSpPr>
        <p:spPr>
          <a:xfrm>
            <a:off x="5633125" y="1206200"/>
            <a:ext cx="31563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MCP3008을 통해 아날로그 센서 값을 spi 통신으로 받음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수위, 토양수분, 온습도 값을 받아 앱으로 전송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대기 온습도는 10초마다 최신화</a:t>
            </a:r>
            <a:endParaRPr/>
          </a:p>
        </p:txBody>
      </p:sp>
      <p:pic>
        <p:nvPicPr>
          <p:cNvPr id="2728" name="Google Shape;272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623" y="1206200"/>
            <a:ext cx="4937139" cy="3578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9" name="Google Shape;2729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675" y="3030375"/>
            <a:ext cx="3665200" cy="2075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3" name="Shape 2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34" name="Google Shape;2734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75" y="1122300"/>
            <a:ext cx="8172775" cy="3477925"/>
          </a:xfrm>
          <a:prstGeom prst="rect">
            <a:avLst/>
          </a:prstGeom>
          <a:noFill/>
          <a:ln>
            <a:noFill/>
          </a:ln>
        </p:spPr>
      </p:pic>
      <p:sp>
        <p:nvSpPr>
          <p:cNvPr id="2735" name="Google Shape;2735;p96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 Raspberry Pi</a:t>
            </a:r>
            <a:r>
              <a:rPr lang="en" sz="2200">
                <a:solidFill>
                  <a:schemeClr val="accent1"/>
                </a:solidFill>
              </a:rPr>
              <a:t>(이미지 전송)</a:t>
            </a:r>
            <a:endParaRPr sz="2200"/>
          </a:p>
        </p:txBody>
      </p:sp>
      <p:sp>
        <p:nvSpPr>
          <p:cNvPr id="2736" name="Google Shape;2736;p96"/>
          <p:cNvSpPr txBox="1"/>
          <p:nvPr/>
        </p:nvSpPr>
        <p:spPr>
          <a:xfrm>
            <a:off x="4430625" y="1746630"/>
            <a:ext cx="407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←</a:t>
            </a:r>
            <a:r>
              <a:rPr lang="en" sz="1100"/>
              <a:t>레벨, 질병 토픽으로 이미지를 AWS로 보냄</a:t>
            </a:r>
            <a:endParaRPr sz="1100"/>
          </a:p>
        </p:txBody>
      </p:sp>
      <p:pic>
        <p:nvPicPr>
          <p:cNvPr id="2737" name="Google Shape;2737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28869" y="1122312"/>
            <a:ext cx="3501762" cy="164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8" name="Google Shape;2738;p9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000" y="2842875"/>
            <a:ext cx="5277500" cy="2103250"/>
          </a:xfrm>
          <a:prstGeom prst="rect">
            <a:avLst/>
          </a:prstGeom>
          <a:noFill/>
          <a:ln>
            <a:noFill/>
          </a:ln>
        </p:spPr>
      </p:pic>
      <p:sp>
        <p:nvSpPr>
          <p:cNvPr id="2739" name="Google Shape;2739;p96"/>
          <p:cNvSpPr txBox="1"/>
          <p:nvPr/>
        </p:nvSpPr>
        <p:spPr>
          <a:xfrm>
            <a:off x="5318500" y="3435050"/>
            <a:ext cx="3307800" cy="91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←</a:t>
            </a:r>
            <a:r>
              <a:rPr lang="en" sz="1100"/>
              <a:t>이미지를 AWS로 보낼 때 사용되는 메소드</a:t>
            </a:r>
            <a:endParaRPr sz="11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/>
              <a:t>토픽에 식물명을 붙여서 이미지와 같이 전송</a:t>
            </a:r>
            <a:endParaRPr sz="11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43" name="Shape 2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44" name="Google Shape;2744;p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375" y="1122300"/>
            <a:ext cx="8172775" cy="3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45" name="Google Shape;2745;p97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 Raspberry Pi</a:t>
            </a:r>
            <a:r>
              <a:rPr lang="en" sz="2200">
                <a:solidFill>
                  <a:schemeClr val="accent1"/>
                </a:solidFill>
              </a:rPr>
              <a:t>(생육/병충해 수신)</a:t>
            </a:r>
            <a:endParaRPr sz="2200"/>
          </a:p>
        </p:txBody>
      </p:sp>
      <p:sp>
        <p:nvSpPr>
          <p:cNvPr id="2746" name="Google Shape;2746;p97"/>
          <p:cNvSpPr txBox="1"/>
          <p:nvPr/>
        </p:nvSpPr>
        <p:spPr>
          <a:xfrm>
            <a:off x="453375" y="4431200"/>
            <a:ext cx="7174500" cy="58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</a:t>
            </a:r>
            <a:r>
              <a:rPr lang="en" sz="900"/>
              <a:t> </a:t>
            </a:r>
            <a:r>
              <a:rPr lang="en" sz="1300"/>
              <a:t>AWS 에서 AI를 통해 얻은 생육상태에 따라서 LED on/off 시간 및 물 공급량 변경 </a:t>
            </a:r>
            <a:endParaRPr sz="1300"/>
          </a:p>
        </p:txBody>
      </p:sp>
      <p:pic>
        <p:nvPicPr>
          <p:cNvPr id="2747" name="Google Shape;2747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3375" y="1297500"/>
            <a:ext cx="3308600" cy="3133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8" name="Google Shape;2748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1976" y="1297500"/>
            <a:ext cx="3865949" cy="313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2" name="Shape 2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3" name="Google Shape;2753;p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3900" y="1122300"/>
            <a:ext cx="8172775" cy="34841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4" name="Google Shape;2754;p98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 Raspberry Pi</a:t>
            </a:r>
            <a:r>
              <a:rPr lang="en" sz="2200">
                <a:solidFill>
                  <a:schemeClr val="accent1"/>
                </a:solidFill>
              </a:rPr>
              <a:t>(물공급)</a:t>
            </a:r>
            <a:endParaRPr sz="2200"/>
          </a:p>
        </p:txBody>
      </p:sp>
      <p:pic>
        <p:nvPicPr>
          <p:cNvPr id="2755" name="Google Shape;2755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0775" y="1239875"/>
            <a:ext cx="7312176" cy="3716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56" name="Google Shape;2756;p98"/>
          <p:cNvSpPr txBox="1"/>
          <p:nvPr/>
        </p:nvSpPr>
        <p:spPr>
          <a:xfrm>
            <a:off x="7452950" y="1239875"/>
            <a:ext cx="1753800" cy="33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←이전에 설명한 생육상태/식물종류에 따라서 물 공급량이 변화</a:t>
            </a:r>
            <a:endParaRPr sz="11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0" name="Shape 2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1" name="Google Shape;2761;p99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 Raspberry Pi</a:t>
            </a:r>
            <a:r>
              <a:rPr lang="en" sz="2200">
                <a:solidFill>
                  <a:schemeClr val="accent1"/>
                </a:solidFill>
              </a:rPr>
              <a:t>(PI camera)</a:t>
            </a:r>
            <a:endParaRPr sz="2200"/>
          </a:p>
        </p:txBody>
      </p:sp>
      <p:sp>
        <p:nvSpPr>
          <p:cNvPr id="2762" name="Google Shape;2762;p99"/>
          <p:cNvSpPr txBox="1"/>
          <p:nvPr/>
        </p:nvSpPr>
        <p:spPr>
          <a:xfrm>
            <a:off x="6034275" y="3064300"/>
            <a:ext cx="294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↑ </a:t>
            </a:r>
            <a:r>
              <a:rPr lang="en" sz="1000"/>
              <a:t>주기적으로 AWS에 카메라를 전송하는 코드</a:t>
            </a:r>
            <a:endParaRPr sz="1000"/>
          </a:p>
        </p:txBody>
      </p:sp>
      <p:sp>
        <p:nvSpPr>
          <p:cNvPr id="2763" name="Google Shape;2763;p99"/>
          <p:cNvSpPr txBox="1"/>
          <p:nvPr/>
        </p:nvSpPr>
        <p:spPr>
          <a:xfrm>
            <a:off x="152400" y="3875000"/>
            <a:ext cx="4752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↑</a:t>
            </a:r>
            <a:r>
              <a:rPr lang="en" sz="1100"/>
              <a:t>촬영 후 AWS로 PUB (병충해, 질병과 주기적으로 보내는 코드 분리)</a:t>
            </a:r>
            <a:endParaRPr sz="1100"/>
          </a:p>
        </p:txBody>
      </p:sp>
      <p:pic>
        <p:nvPicPr>
          <p:cNvPr id="2764" name="Google Shape;2764;p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74700"/>
            <a:ext cx="5745526" cy="2600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5" name="Google Shape;2765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34276" y="1274700"/>
            <a:ext cx="2941274" cy="17895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9" name="Shape 2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0" name="Google Shape;2770;p100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iot_Firebase</a:t>
            </a:r>
            <a:endParaRPr/>
          </a:p>
        </p:txBody>
      </p:sp>
      <p:sp>
        <p:nvSpPr>
          <p:cNvPr id="2771" name="Google Shape;2771;p100"/>
          <p:cNvSpPr txBox="1"/>
          <p:nvPr>
            <p:ph idx="2" type="title"/>
          </p:nvPr>
        </p:nvSpPr>
        <p:spPr>
          <a:xfrm>
            <a:off x="914675" y="1291875"/>
            <a:ext cx="324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FireBase</a:t>
            </a:r>
            <a:endParaRPr/>
          </a:p>
        </p:txBody>
      </p:sp>
      <p:sp>
        <p:nvSpPr>
          <p:cNvPr id="2772" name="Google Shape;2772;p100"/>
          <p:cNvSpPr txBox="1"/>
          <p:nvPr>
            <p:ph idx="4" type="subTitle"/>
          </p:nvPr>
        </p:nvSpPr>
        <p:spPr>
          <a:xfrm>
            <a:off x="132300" y="1942950"/>
            <a:ext cx="37185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Firebase</a:t>
            </a:r>
            <a:r>
              <a:rPr lang="en"/>
              <a:t>의 클라우드 메시징 기능을 통해 백그라운드에서 푸시 알림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매일 1번씩 특정 시간에 앱으로 화분의 상태 체크할 수 있게 유도</a:t>
            </a:r>
            <a:endParaRPr/>
          </a:p>
        </p:txBody>
      </p:sp>
      <p:sp>
        <p:nvSpPr>
          <p:cNvPr id="2773" name="Google Shape;2773;p100"/>
          <p:cNvSpPr/>
          <p:nvPr/>
        </p:nvSpPr>
        <p:spPr>
          <a:xfrm>
            <a:off x="132289" y="129186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4" name="Google Shape;2774;p100"/>
          <p:cNvSpPr/>
          <p:nvPr/>
        </p:nvSpPr>
        <p:spPr>
          <a:xfrm>
            <a:off x="279624" y="13945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75" name="Google Shape;2775;p1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12605" y="1291872"/>
            <a:ext cx="5622448" cy="2998174"/>
          </a:xfrm>
          <a:prstGeom prst="rect">
            <a:avLst/>
          </a:prstGeom>
          <a:noFill/>
          <a:ln>
            <a:noFill/>
          </a:ln>
        </p:spPr>
      </p:pic>
      <p:sp>
        <p:nvSpPr>
          <p:cNvPr id="2776" name="Google Shape;2776;p100"/>
          <p:cNvSpPr txBox="1"/>
          <p:nvPr/>
        </p:nvSpPr>
        <p:spPr>
          <a:xfrm>
            <a:off x="5320325" y="4459625"/>
            <a:ext cx="3458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↑푸시 알림을 보내는 화면</a:t>
            </a:r>
            <a:endParaRPr sz="10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0" name="Shape 2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1" name="Google Shape;2781;p101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iot_End</a:t>
            </a:r>
            <a:endParaRPr/>
          </a:p>
        </p:txBody>
      </p:sp>
      <p:sp>
        <p:nvSpPr>
          <p:cNvPr id="2782" name="Google Shape;2782;p101"/>
          <p:cNvSpPr txBox="1"/>
          <p:nvPr>
            <p:ph idx="2" type="title"/>
          </p:nvPr>
        </p:nvSpPr>
        <p:spPr>
          <a:xfrm>
            <a:off x="914675" y="1343307"/>
            <a:ext cx="44187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/>
              <a:t>여러가</a:t>
            </a:r>
            <a:r>
              <a:rPr lang="en"/>
              <a:t>지 시도</a:t>
            </a:r>
            <a:endParaRPr/>
          </a:p>
        </p:txBody>
      </p:sp>
      <p:sp>
        <p:nvSpPr>
          <p:cNvPr id="2783" name="Google Shape;2783;p101"/>
          <p:cNvSpPr txBox="1"/>
          <p:nvPr>
            <p:ph idx="4" type="subTitle"/>
          </p:nvPr>
        </p:nvSpPr>
        <p:spPr>
          <a:xfrm>
            <a:off x="132300" y="1942950"/>
            <a:ext cx="7653000" cy="206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Flask rest api 를 구현해</a:t>
            </a:r>
            <a:r>
              <a:rPr lang="en"/>
              <a:t>서 AI 와 연결하려고 시도를 해 보았으나 구현하지 못함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앱에 커뮤니티 기능을 추가하려다가 리스트까지는 만들었으나 완벽하게 구현하지 못함</a:t>
            </a:r>
            <a:endParaRPr/>
          </a:p>
          <a:p>
            <a:pPr indent="-4064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en"/>
              <a:t>AWS</a:t>
            </a:r>
            <a:r>
              <a:rPr lang="en"/>
              <a:t>의 RDS와 기기와의 연결 방법에 대해 여러가지로 고민하다 시도해 보았음</a:t>
            </a:r>
            <a:endParaRPr/>
          </a:p>
        </p:txBody>
      </p:sp>
      <p:sp>
        <p:nvSpPr>
          <p:cNvPr id="2784" name="Google Shape;2784;p101"/>
          <p:cNvSpPr/>
          <p:nvPr/>
        </p:nvSpPr>
        <p:spPr>
          <a:xfrm>
            <a:off x="132289" y="1291865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5" name="Google Shape;2785;p101"/>
          <p:cNvSpPr/>
          <p:nvPr/>
        </p:nvSpPr>
        <p:spPr>
          <a:xfrm>
            <a:off x="279624" y="1394574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2" name="Shape 1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3" name="Google Shape;1723;p39"/>
          <p:cNvSpPr txBox="1"/>
          <p:nvPr>
            <p:ph type="title"/>
          </p:nvPr>
        </p:nvSpPr>
        <p:spPr>
          <a:xfrm>
            <a:off x="-79750" y="539850"/>
            <a:ext cx="9303600" cy="5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아키텍처</a:t>
            </a:r>
            <a:endParaRPr b="1"/>
          </a:p>
        </p:txBody>
      </p:sp>
      <p:pic>
        <p:nvPicPr>
          <p:cNvPr id="1724" name="Google Shape;172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726" y="1258700"/>
            <a:ext cx="6397924" cy="3811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9" name="Shape 2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0" name="Google Shape;2790;p102"/>
          <p:cNvSpPr txBox="1"/>
          <p:nvPr>
            <p:ph type="title"/>
          </p:nvPr>
        </p:nvSpPr>
        <p:spPr>
          <a:xfrm>
            <a:off x="507875" y="1122825"/>
            <a:ext cx="4064100" cy="1159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/>
              <a:t>AI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791" name="Google Shape;2791;p102"/>
          <p:cNvSpPr txBox="1"/>
          <p:nvPr>
            <p:ph idx="1" type="subTitle"/>
          </p:nvPr>
        </p:nvSpPr>
        <p:spPr>
          <a:xfrm>
            <a:off x="507875" y="2281975"/>
            <a:ext cx="4064100" cy="2321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데이터 수집 및 전처리</a:t>
            </a:r>
            <a:endParaRPr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CUSTOM DATASET 구축</a:t>
            </a:r>
            <a:endParaRPr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Data Balancing</a:t>
            </a:r>
            <a:endParaRPr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Multi Output Model</a:t>
            </a:r>
            <a:endParaRPr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Yolo v5</a:t>
            </a:r>
            <a:endParaRPr/>
          </a:p>
          <a:p>
            <a:pPr indent="-3302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예측</a:t>
            </a:r>
            <a:endParaRPr/>
          </a:p>
        </p:txBody>
      </p:sp>
      <p:pic>
        <p:nvPicPr>
          <p:cNvPr id="2792" name="Google Shape;2792;p102"/>
          <p:cNvPicPr preferRelativeResize="0"/>
          <p:nvPr/>
        </p:nvPicPr>
        <p:blipFill rotWithShape="1">
          <a:blip r:embed="rId3">
            <a:alphaModFix/>
          </a:blip>
          <a:srcRect b="0" l="9117" r="9109" t="0"/>
          <a:stretch/>
        </p:blipFill>
        <p:spPr>
          <a:xfrm>
            <a:off x="5154075" y="1122825"/>
            <a:ext cx="3480451" cy="289785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6" name="Shape 2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7" name="Google Shape;2797;p103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데이터 수집 및 전처리</a:t>
            </a:r>
            <a:endParaRPr b="1"/>
          </a:p>
        </p:txBody>
      </p:sp>
      <p:sp>
        <p:nvSpPr>
          <p:cNvPr id="2798" name="Google Shape;2798;p103"/>
          <p:cNvSpPr txBox="1"/>
          <p:nvPr>
            <p:ph idx="2" type="title"/>
          </p:nvPr>
        </p:nvSpPr>
        <p:spPr>
          <a:xfrm>
            <a:off x="1603550" y="1617990"/>
            <a:ext cx="324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2000"/>
              <a:t>딸기, 상추</a:t>
            </a:r>
            <a:endParaRPr b="1" sz="2000"/>
          </a:p>
        </p:txBody>
      </p:sp>
      <p:sp>
        <p:nvSpPr>
          <p:cNvPr id="2799" name="Google Shape;2799;p103"/>
          <p:cNvSpPr txBox="1"/>
          <p:nvPr>
            <p:ph idx="3" type="title"/>
          </p:nvPr>
        </p:nvSpPr>
        <p:spPr>
          <a:xfrm>
            <a:off x="1603550" y="3527882"/>
            <a:ext cx="324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2000"/>
              <a:t>로즈마리, 제라늄</a:t>
            </a:r>
            <a:endParaRPr b="1" sz="2000"/>
          </a:p>
        </p:txBody>
      </p:sp>
      <p:sp>
        <p:nvSpPr>
          <p:cNvPr id="2800" name="Google Shape;2800;p103"/>
          <p:cNvSpPr txBox="1"/>
          <p:nvPr>
            <p:ph idx="1" type="subTitle"/>
          </p:nvPr>
        </p:nvSpPr>
        <p:spPr>
          <a:xfrm>
            <a:off x="1603550" y="3933175"/>
            <a:ext cx="37581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정상 / 질병 / </a:t>
            </a:r>
            <a:r>
              <a:rPr lang="en" sz="1300"/>
              <a:t>해충 </a:t>
            </a:r>
            <a:r>
              <a:rPr lang="en" sz="1300"/>
              <a:t>이미지를 웹 스크래핑 후 라벨링 툴(Roboflow)로 라벨링 및 이미지 증식 작업</a:t>
            </a:r>
            <a:endParaRPr sz="1300"/>
          </a:p>
        </p:txBody>
      </p:sp>
      <p:grpSp>
        <p:nvGrpSpPr>
          <p:cNvPr id="2801" name="Google Shape;2801;p103"/>
          <p:cNvGrpSpPr/>
          <p:nvPr/>
        </p:nvGrpSpPr>
        <p:grpSpPr>
          <a:xfrm>
            <a:off x="915939" y="1568340"/>
            <a:ext cx="580800" cy="580800"/>
            <a:chOff x="713089" y="1819990"/>
            <a:chExt cx="580800" cy="580800"/>
          </a:xfrm>
        </p:grpSpPr>
        <p:sp>
          <p:nvSpPr>
            <p:cNvPr id="2802" name="Google Shape;2802;p103"/>
            <p:cNvSpPr/>
            <p:nvPr/>
          </p:nvSpPr>
          <p:spPr>
            <a:xfrm>
              <a:off x="713089" y="181999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3" name="Google Shape;2803;p103"/>
            <p:cNvSpPr/>
            <p:nvPr/>
          </p:nvSpPr>
          <p:spPr>
            <a:xfrm>
              <a:off x="860424" y="1922699"/>
              <a:ext cx="286147" cy="375392"/>
            </a:xfrm>
            <a:custGeom>
              <a:rect b="b" l="l" r="r" t="t"/>
              <a:pathLst>
                <a:path extrusionOk="0" h="12194" w="9295">
                  <a:moveTo>
                    <a:pt x="4568" y="662"/>
                  </a:moveTo>
                  <a:cubicBezTo>
                    <a:pt x="5167" y="662"/>
                    <a:pt x="5639" y="1135"/>
                    <a:pt x="5639" y="1734"/>
                  </a:cubicBezTo>
                  <a:cubicBezTo>
                    <a:pt x="5639" y="2301"/>
                    <a:pt x="5167" y="2773"/>
                    <a:pt x="4568" y="2773"/>
                  </a:cubicBezTo>
                  <a:cubicBezTo>
                    <a:pt x="3970" y="2773"/>
                    <a:pt x="3497" y="2301"/>
                    <a:pt x="3497" y="1734"/>
                  </a:cubicBezTo>
                  <a:cubicBezTo>
                    <a:pt x="3497" y="1135"/>
                    <a:pt x="3970" y="662"/>
                    <a:pt x="4568" y="662"/>
                  </a:cubicBezTo>
                  <a:close/>
                  <a:moveTo>
                    <a:pt x="7750" y="3529"/>
                  </a:moveTo>
                  <a:cubicBezTo>
                    <a:pt x="8160" y="3529"/>
                    <a:pt x="8475" y="3844"/>
                    <a:pt x="8475" y="4254"/>
                  </a:cubicBezTo>
                  <a:cubicBezTo>
                    <a:pt x="8475" y="4632"/>
                    <a:pt x="8160" y="4947"/>
                    <a:pt x="7750" y="4947"/>
                  </a:cubicBezTo>
                  <a:cubicBezTo>
                    <a:pt x="7372" y="4947"/>
                    <a:pt x="7057" y="4632"/>
                    <a:pt x="7057" y="4254"/>
                  </a:cubicBezTo>
                  <a:cubicBezTo>
                    <a:pt x="7057" y="3876"/>
                    <a:pt x="7372" y="3529"/>
                    <a:pt x="7750" y="3529"/>
                  </a:cubicBezTo>
                  <a:close/>
                  <a:moveTo>
                    <a:pt x="1733" y="4254"/>
                  </a:moveTo>
                  <a:cubicBezTo>
                    <a:pt x="2836" y="4254"/>
                    <a:pt x="3812" y="4979"/>
                    <a:pt x="4127" y="6018"/>
                  </a:cubicBezTo>
                  <a:lnTo>
                    <a:pt x="2678" y="5042"/>
                  </a:lnTo>
                  <a:cubicBezTo>
                    <a:pt x="2615" y="4991"/>
                    <a:pt x="2537" y="4966"/>
                    <a:pt x="2460" y="4966"/>
                  </a:cubicBezTo>
                  <a:cubicBezTo>
                    <a:pt x="2344" y="4966"/>
                    <a:pt x="2231" y="5023"/>
                    <a:pt x="2174" y="5136"/>
                  </a:cubicBezTo>
                  <a:cubicBezTo>
                    <a:pt x="2048" y="5294"/>
                    <a:pt x="2079" y="5546"/>
                    <a:pt x="2268" y="5672"/>
                  </a:cubicBezTo>
                  <a:lnTo>
                    <a:pt x="3434" y="6459"/>
                  </a:lnTo>
                  <a:lnTo>
                    <a:pt x="3182" y="6459"/>
                  </a:lnTo>
                  <a:cubicBezTo>
                    <a:pt x="1890" y="6396"/>
                    <a:pt x="819" y="5451"/>
                    <a:pt x="662" y="4254"/>
                  </a:cubicBezTo>
                  <a:close/>
                  <a:moveTo>
                    <a:pt x="1355" y="7814"/>
                  </a:moveTo>
                  <a:cubicBezTo>
                    <a:pt x="1733" y="7814"/>
                    <a:pt x="2048" y="8129"/>
                    <a:pt x="2048" y="8539"/>
                  </a:cubicBezTo>
                  <a:cubicBezTo>
                    <a:pt x="2048" y="8917"/>
                    <a:pt x="1733" y="9232"/>
                    <a:pt x="1355" y="9232"/>
                  </a:cubicBezTo>
                  <a:cubicBezTo>
                    <a:pt x="945" y="9232"/>
                    <a:pt x="630" y="8917"/>
                    <a:pt x="630" y="8539"/>
                  </a:cubicBezTo>
                  <a:cubicBezTo>
                    <a:pt x="630" y="8129"/>
                    <a:pt x="945" y="7814"/>
                    <a:pt x="1355" y="7814"/>
                  </a:cubicBezTo>
                  <a:close/>
                  <a:moveTo>
                    <a:pt x="8506" y="8476"/>
                  </a:moveTo>
                  <a:cubicBezTo>
                    <a:pt x="8317" y="9767"/>
                    <a:pt x="7246" y="10681"/>
                    <a:pt x="5986" y="10681"/>
                  </a:cubicBezTo>
                  <a:lnTo>
                    <a:pt x="5734" y="10681"/>
                  </a:lnTo>
                  <a:lnTo>
                    <a:pt x="6900" y="9893"/>
                  </a:lnTo>
                  <a:cubicBezTo>
                    <a:pt x="7057" y="9799"/>
                    <a:pt x="7089" y="9578"/>
                    <a:pt x="7026" y="9389"/>
                  </a:cubicBezTo>
                  <a:cubicBezTo>
                    <a:pt x="6940" y="9282"/>
                    <a:pt x="6809" y="9233"/>
                    <a:pt x="6675" y="9233"/>
                  </a:cubicBezTo>
                  <a:cubicBezTo>
                    <a:pt x="6613" y="9233"/>
                    <a:pt x="6550" y="9243"/>
                    <a:pt x="6490" y="9263"/>
                  </a:cubicBezTo>
                  <a:lnTo>
                    <a:pt x="5041" y="10271"/>
                  </a:lnTo>
                  <a:cubicBezTo>
                    <a:pt x="5356" y="9232"/>
                    <a:pt x="6301" y="8476"/>
                    <a:pt x="7435" y="8476"/>
                  </a:cubicBezTo>
                  <a:close/>
                  <a:moveTo>
                    <a:pt x="4600" y="1"/>
                  </a:moveTo>
                  <a:cubicBezTo>
                    <a:pt x="3623" y="1"/>
                    <a:pt x="2836" y="788"/>
                    <a:pt x="2836" y="1765"/>
                  </a:cubicBezTo>
                  <a:cubicBezTo>
                    <a:pt x="2836" y="2616"/>
                    <a:pt x="3466" y="3340"/>
                    <a:pt x="4253" y="3498"/>
                  </a:cubicBezTo>
                  <a:lnTo>
                    <a:pt x="4253" y="4758"/>
                  </a:lnTo>
                  <a:cubicBezTo>
                    <a:pt x="3655" y="4033"/>
                    <a:pt x="2741" y="3561"/>
                    <a:pt x="1764" y="3561"/>
                  </a:cubicBezTo>
                  <a:lnTo>
                    <a:pt x="347" y="3561"/>
                  </a:lnTo>
                  <a:cubicBezTo>
                    <a:pt x="158" y="3561"/>
                    <a:pt x="0" y="3718"/>
                    <a:pt x="0" y="3939"/>
                  </a:cubicBezTo>
                  <a:cubicBezTo>
                    <a:pt x="0" y="5703"/>
                    <a:pt x="1449" y="7152"/>
                    <a:pt x="3214" y="7152"/>
                  </a:cubicBezTo>
                  <a:lnTo>
                    <a:pt x="4285" y="7152"/>
                  </a:lnTo>
                  <a:lnTo>
                    <a:pt x="4285" y="9988"/>
                  </a:lnTo>
                  <a:cubicBezTo>
                    <a:pt x="3844" y="9547"/>
                    <a:pt x="3340" y="9232"/>
                    <a:pt x="2804" y="9074"/>
                  </a:cubicBezTo>
                  <a:cubicBezTo>
                    <a:pt x="2836" y="8917"/>
                    <a:pt x="2867" y="8759"/>
                    <a:pt x="2867" y="8602"/>
                  </a:cubicBezTo>
                  <a:cubicBezTo>
                    <a:pt x="2867" y="7814"/>
                    <a:pt x="2237" y="7184"/>
                    <a:pt x="1449" y="7184"/>
                  </a:cubicBezTo>
                  <a:cubicBezTo>
                    <a:pt x="662" y="7184"/>
                    <a:pt x="32" y="7814"/>
                    <a:pt x="32" y="8602"/>
                  </a:cubicBezTo>
                  <a:cubicBezTo>
                    <a:pt x="32" y="9389"/>
                    <a:pt x="662" y="10019"/>
                    <a:pt x="1449" y="10019"/>
                  </a:cubicBezTo>
                  <a:cubicBezTo>
                    <a:pt x="1796" y="10019"/>
                    <a:pt x="2111" y="9893"/>
                    <a:pt x="2363" y="9673"/>
                  </a:cubicBezTo>
                  <a:cubicBezTo>
                    <a:pt x="3182" y="9862"/>
                    <a:pt x="3907" y="10429"/>
                    <a:pt x="4285" y="11153"/>
                  </a:cubicBezTo>
                  <a:lnTo>
                    <a:pt x="4285" y="11847"/>
                  </a:lnTo>
                  <a:cubicBezTo>
                    <a:pt x="4285" y="12036"/>
                    <a:pt x="4442" y="12193"/>
                    <a:pt x="4631" y="12193"/>
                  </a:cubicBezTo>
                  <a:cubicBezTo>
                    <a:pt x="4852" y="12193"/>
                    <a:pt x="5009" y="12036"/>
                    <a:pt x="5009" y="11847"/>
                  </a:cubicBezTo>
                  <a:lnTo>
                    <a:pt x="5009" y="11437"/>
                  </a:lnTo>
                  <a:lnTo>
                    <a:pt x="6049" y="11437"/>
                  </a:lnTo>
                  <a:cubicBezTo>
                    <a:pt x="7845" y="11437"/>
                    <a:pt x="9294" y="9988"/>
                    <a:pt x="9294" y="8224"/>
                  </a:cubicBezTo>
                  <a:cubicBezTo>
                    <a:pt x="9231" y="7971"/>
                    <a:pt x="9042" y="7814"/>
                    <a:pt x="8853" y="7814"/>
                  </a:cubicBezTo>
                  <a:lnTo>
                    <a:pt x="7435" y="7814"/>
                  </a:lnTo>
                  <a:cubicBezTo>
                    <a:pt x="6427" y="7814"/>
                    <a:pt x="5545" y="8287"/>
                    <a:pt x="4946" y="9011"/>
                  </a:cubicBezTo>
                  <a:lnTo>
                    <a:pt x="4946" y="6837"/>
                  </a:lnTo>
                  <a:cubicBezTo>
                    <a:pt x="5356" y="6081"/>
                    <a:pt x="6081" y="5546"/>
                    <a:pt x="6900" y="5357"/>
                  </a:cubicBezTo>
                  <a:cubicBezTo>
                    <a:pt x="7120" y="5546"/>
                    <a:pt x="7467" y="5703"/>
                    <a:pt x="7813" y="5703"/>
                  </a:cubicBezTo>
                  <a:cubicBezTo>
                    <a:pt x="8601" y="5703"/>
                    <a:pt x="9231" y="5073"/>
                    <a:pt x="9231" y="4285"/>
                  </a:cubicBezTo>
                  <a:cubicBezTo>
                    <a:pt x="9231" y="3498"/>
                    <a:pt x="8601" y="2868"/>
                    <a:pt x="7813" y="2868"/>
                  </a:cubicBezTo>
                  <a:cubicBezTo>
                    <a:pt x="7026" y="2868"/>
                    <a:pt x="6396" y="3498"/>
                    <a:pt x="6396" y="4285"/>
                  </a:cubicBezTo>
                  <a:cubicBezTo>
                    <a:pt x="6396" y="4443"/>
                    <a:pt x="6427" y="4600"/>
                    <a:pt x="6459" y="4758"/>
                  </a:cubicBezTo>
                  <a:cubicBezTo>
                    <a:pt x="5860" y="4947"/>
                    <a:pt x="5356" y="5262"/>
                    <a:pt x="4946" y="5672"/>
                  </a:cubicBezTo>
                  <a:lnTo>
                    <a:pt x="4946" y="3498"/>
                  </a:lnTo>
                  <a:cubicBezTo>
                    <a:pt x="5797" y="3340"/>
                    <a:pt x="6364" y="2584"/>
                    <a:pt x="6364" y="1765"/>
                  </a:cubicBezTo>
                  <a:cubicBezTo>
                    <a:pt x="6364" y="788"/>
                    <a:pt x="5576" y="1"/>
                    <a:pt x="460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804" name="Google Shape;2804;p103"/>
          <p:cNvGrpSpPr/>
          <p:nvPr/>
        </p:nvGrpSpPr>
        <p:grpSpPr>
          <a:xfrm>
            <a:off x="915939" y="3478233"/>
            <a:ext cx="580800" cy="580800"/>
            <a:chOff x="713089" y="3323690"/>
            <a:chExt cx="580800" cy="580800"/>
          </a:xfrm>
        </p:grpSpPr>
        <p:sp>
          <p:nvSpPr>
            <p:cNvPr id="2805" name="Google Shape;2805;p103"/>
            <p:cNvSpPr/>
            <p:nvPr/>
          </p:nvSpPr>
          <p:spPr>
            <a:xfrm>
              <a:off x="713089" y="332369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2806" name="Google Shape;2806;p103"/>
            <p:cNvGrpSpPr/>
            <p:nvPr/>
          </p:nvGrpSpPr>
          <p:grpSpPr>
            <a:xfrm>
              <a:off x="838619" y="3426410"/>
              <a:ext cx="329738" cy="375362"/>
              <a:chOff x="-20904875" y="2788575"/>
              <a:chExt cx="267775" cy="304825"/>
            </a:xfrm>
          </p:grpSpPr>
          <p:sp>
            <p:nvSpPr>
              <p:cNvPr id="2807" name="Google Shape;2807;p103"/>
              <p:cNvSpPr/>
              <p:nvPr/>
            </p:nvSpPr>
            <p:spPr>
              <a:xfrm>
                <a:off x="-20904875" y="2788575"/>
                <a:ext cx="267775" cy="304825"/>
              </a:xfrm>
              <a:custGeom>
                <a:rect b="b" l="l" r="r" t="t"/>
                <a:pathLst>
                  <a:path extrusionOk="0" h="12193" w="10711">
                    <a:moveTo>
                      <a:pt x="5294" y="725"/>
                    </a:moveTo>
                    <a:cubicBezTo>
                      <a:pt x="5483" y="725"/>
                      <a:pt x="5640" y="882"/>
                      <a:pt x="5640" y="1103"/>
                    </a:cubicBezTo>
                    <a:lnTo>
                      <a:pt x="5640" y="1166"/>
                    </a:lnTo>
                    <a:cubicBezTo>
                      <a:pt x="5640" y="1373"/>
                      <a:pt x="5803" y="1512"/>
                      <a:pt x="5977" y="1512"/>
                    </a:cubicBezTo>
                    <a:cubicBezTo>
                      <a:pt x="6068" y="1512"/>
                      <a:pt x="6163" y="1473"/>
                      <a:pt x="6239" y="1387"/>
                    </a:cubicBezTo>
                    <a:lnTo>
                      <a:pt x="6270" y="1355"/>
                    </a:lnTo>
                    <a:cubicBezTo>
                      <a:pt x="6341" y="1284"/>
                      <a:pt x="6429" y="1252"/>
                      <a:pt x="6514" y="1252"/>
                    </a:cubicBezTo>
                    <a:cubicBezTo>
                      <a:pt x="6695" y="1252"/>
                      <a:pt x="6869" y="1393"/>
                      <a:pt x="6869" y="1607"/>
                    </a:cubicBezTo>
                    <a:cubicBezTo>
                      <a:pt x="6869" y="1765"/>
                      <a:pt x="6774" y="1828"/>
                      <a:pt x="6711" y="1922"/>
                    </a:cubicBezTo>
                    <a:cubicBezTo>
                      <a:pt x="6459" y="2143"/>
                      <a:pt x="6617" y="2489"/>
                      <a:pt x="6932" y="2489"/>
                    </a:cubicBezTo>
                    <a:lnTo>
                      <a:pt x="7026" y="2489"/>
                    </a:lnTo>
                    <a:cubicBezTo>
                      <a:pt x="7215" y="2489"/>
                      <a:pt x="7373" y="2678"/>
                      <a:pt x="7373" y="2867"/>
                    </a:cubicBezTo>
                    <a:cubicBezTo>
                      <a:pt x="7373" y="3056"/>
                      <a:pt x="7215" y="3214"/>
                      <a:pt x="7026" y="3214"/>
                    </a:cubicBezTo>
                    <a:lnTo>
                      <a:pt x="6932" y="3214"/>
                    </a:lnTo>
                    <a:cubicBezTo>
                      <a:pt x="6774" y="3214"/>
                      <a:pt x="6648" y="3277"/>
                      <a:pt x="6617" y="3466"/>
                    </a:cubicBezTo>
                    <a:cubicBezTo>
                      <a:pt x="6585" y="3560"/>
                      <a:pt x="6585" y="3718"/>
                      <a:pt x="6711" y="3844"/>
                    </a:cubicBezTo>
                    <a:lnTo>
                      <a:pt x="6743" y="3875"/>
                    </a:lnTo>
                    <a:cubicBezTo>
                      <a:pt x="6806" y="3970"/>
                      <a:pt x="6869" y="4033"/>
                      <a:pt x="6869" y="4127"/>
                    </a:cubicBezTo>
                    <a:cubicBezTo>
                      <a:pt x="6869" y="4334"/>
                      <a:pt x="6693" y="4473"/>
                      <a:pt x="6518" y="4473"/>
                    </a:cubicBezTo>
                    <a:cubicBezTo>
                      <a:pt x="6427" y="4473"/>
                      <a:pt x="6335" y="4435"/>
                      <a:pt x="6270" y="4348"/>
                    </a:cubicBezTo>
                    <a:lnTo>
                      <a:pt x="6239" y="4316"/>
                    </a:lnTo>
                    <a:cubicBezTo>
                      <a:pt x="6156" y="4234"/>
                      <a:pt x="6063" y="4199"/>
                      <a:pt x="5976" y="4199"/>
                    </a:cubicBezTo>
                    <a:cubicBezTo>
                      <a:pt x="5797" y="4199"/>
                      <a:pt x="5640" y="4346"/>
                      <a:pt x="5640" y="4537"/>
                    </a:cubicBezTo>
                    <a:lnTo>
                      <a:pt x="5640" y="4632"/>
                    </a:lnTo>
                    <a:cubicBezTo>
                      <a:pt x="5640" y="4821"/>
                      <a:pt x="5483" y="4978"/>
                      <a:pt x="5294" y="4978"/>
                    </a:cubicBezTo>
                    <a:cubicBezTo>
                      <a:pt x="5073" y="4978"/>
                      <a:pt x="4916" y="4821"/>
                      <a:pt x="4916" y="4632"/>
                    </a:cubicBezTo>
                    <a:lnTo>
                      <a:pt x="4916" y="4537"/>
                    </a:lnTo>
                    <a:cubicBezTo>
                      <a:pt x="4958" y="4346"/>
                      <a:pt x="4801" y="4213"/>
                      <a:pt x="4626" y="4213"/>
                    </a:cubicBezTo>
                    <a:cubicBezTo>
                      <a:pt x="4541" y="4213"/>
                      <a:pt x="4452" y="4244"/>
                      <a:pt x="4380" y="4316"/>
                    </a:cubicBezTo>
                    <a:lnTo>
                      <a:pt x="4349" y="4348"/>
                    </a:lnTo>
                    <a:cubicBezTo>
                      <a:pt x="4270" y="4427"/>
                      <a:pt x="4175" y="4466"/>
                      <a:pt x="4081" y="4466"/>
                    </a:cubicBezTo>
                    <a:cubicBezTo>
                      <a:pt x="3986" y="4466"/>
                      <a:pt x="3892" y="4427"/>
                      <a:pt x="3813" y="4348"/>
                    </a:cubicBezTo>
                    <a:cubicBezTo>
                      <a:pt x="3655" y="4190"/>
                      <a:pt x="3655" y="4001"/>
                      <a:pt x="3813" y="3844"/>
                    </a:cubicBezTo>
                    <a:lnTo>
                      <a:pt x="3876" y="3812"/>
                    </a:lnTo>
                    <a:cubicBezTo>
                      <a:pt x="4096" y="3560"/>
                      <a:pt x="3939" y="3214"/>
                      <a:pt x="3624" y="3214"/>
                    </a:cubicBezTo>
                    <a:lnTo>
                      <a:pt x="3561" y="3214"/>
                    </a:lnTo>
                    <a:cubicBezTo>
                      <a:pt x="3340" y="3214"/>
                      <a:pt x="3183" y="3056"/>
                      <a:pt x="3183" y="2867"/>
                    </a:cubicBezTo>
                    <a:cubicBezTo>
                      <a:pt x="3183" y="2678"/>
                      <a:pt x="3340" y="2489"/>
                      <a:pt x="3561" y="2489"/>
                    </a:cubicBezTo>
                    <a:lnTo>
                      <a:pt x="3624" y="2489"/>
                    </a:lnTo>
                    <a:cubicBezTo>
                      <a:pt x="3939" y="2489"/>
                      <a:pt x="4096" y="2111"/>
                      <a:pt x="3876" y="1922"/>
                    </a:cubicBezTo>
                    <a:cubicBezTo>
                      <a:pt x="3813" y="1891"/>
                      <a:pt x="3718" y="1796"/>
                      <a:pt x="3718" y="1607"/>
                    </a:cubicBezTo>
                    <a:cubicBezTo>
                      <a:pt x="3718" y="1393"/>
                      <a:pt x="3892" y="1252"/>
                      <a:pt x="4063" y="1252"/>
                    </a:cubicBezTo>
                    <a:cubicBezTo>
                      <a:pt x="4144" y="1252"/>
                      <a:pt x="4225" y="1284"/>
                      <a:pt x="4286" y="1355"/>
                    </a:cubicBezTo>
                    <a:lnTo>
                      <a:pt x="4349" y="1387"/>
                    </a:lnTo>
                    <a:cubicBezTo>
                      <a:pt x="4424" y="1473"/>
                      <a:pt x="4515" y="1512"/>
                      <a:pt x="4602" y="1512"/>
                    </a:cubicBezTo>
                    <a:cubicBezTo>
                      <a:pt x="4767" y="1512"/>
                      <a:pt x="4916" y="1373"/>
                      <a:pt x="4916" y="1166"/>
                    </a:cubicBezTo>
                    <a:lnTo>
                      <a:pt x="4916" y="1103"/>
                    </a:lnTo>
                    <a:cubicBezTo>
                      <a:pt x="4916" y="882"/>
                      <a:pt x="5073" y="725"/>
                      <a:pt x="5294" y="725"/>
                    </a:cubicBezTo>
                    <a:close/>
                    <a:moveTo>
                      <a:pt x="757" y="5766"/>
                    </a:moveTo>
                    <a:lnTo>
                      <a:pt x="757" y="5766"/>
                    </a:lnTo>
                    <a:cubicBezTo>
                      <a:pt x="1482" y="5892"/>
                      <a:pt x="2647" y="6144"/>
                      <a:pt x="3120" y="6648"/>
                    </a:cubicBezTo>
                    <a:cubicBezTo>
                      <a:pt x="3624" y="7152"/>
                      <a:pt x="3624" y="7498"/>
                      <a:pt x="3340" y="7908"/>
                    </a:cubicBezTo>
                    <a:lnTo>
                      <a:pt x="2616" y="7152"/>
                    </a:lnTo>
                    <a:cubicBezTo>
                      <a:pt x="2537" y="7073"/>
                      <a:pt x="2442" y="7034"/>
                      <a:pt x="2348" y="7034"/>
                    </a:cubicBezTo>
                    <a:cubicBezTo>
                      <a:pt x="2253" y="7034"/>
                      <a:pt x="2159" y="7073"/>
                      <a:pt x="2080" y="7152"/>
                    </a:cubicBezTo>
                    <a:cubicBezTo>
                      <a:pt x="1923" y="7309"/>
                      <a:pt x="1923" y="7498"/>
                      <a:pt x="2080" y="7656"/>
                    </a:cubicBezTo>
                    <a:lnTo>
                      <a:pt x="2836" y="8412"/>
                    </a:lnTo>
                    <a:cubicBezTo>
                      <a:pt x="2695" y="8515"/>
                      <a:pt x="2554" y="8575"/>
                      <a:pt x="2401" y="8575"/>
                    </a:cubicBezTo>
                    <a:cubicBezTo>
                      <a:pt x="2176" y="8575"/>
                      <a:pt x="1925" y="8446"/>
                      <a:pt x="1608" y="8129"/>
                    </a:cubicBezTo>
                    <a:cubicBezTo>
                      <a:pt x="1135" y="7656"/>
                      <a:pt x="883" y="6490"/>
                      <a:pt x="757" y="5766"/>
                    </a:cubicBezTo>
                    <a:close/>
                    <a:moveTo>
                      <a:pt x="9893" y="6459"/>
                    </a:moveTo>
                    <a:cubicBezTo>
                      <a:pt x="9799" y="7183"/>
                      <a:pt x="9578" y="8381"/>
                      <a:pt x="9074" y="8853"/>
                    </a:cubicBezTo>
                    <a:cubicBezTo>
                      <a:pt x="8805" y="9123"/>
                      <a:pt x="8570" y="9287"/>
                      <a:pt x="8321" y="9287"/>
                    </a:cubicBezTo>
                    <a:cubicBezTo>
                      <a:pt x="8162" y="9287"/>
                      <a:pt x="7998" y="9221"/>
                      <a:pt x="7814" y="9074"/>
                    </a:cubicBezTo>
                    <a:lnTo>
                      <a:pt x="8570" y="8349"/>
                    </a:lnTo>
                    <a:cubicBezTo>
                      <a:pt x="8728" y="8192"/>
                      <a:pt x="8728" y="7971"/>
                      <a:pt x="8570" y="7814"/>
                    </a:cubicBezTo>
                    <a:cubicBezTo>
                      <a:pt x="8491" y="7735"/>
                      <a:pt x="8397" y="7695"/>
                      <a:pt x="8302" y="7695"/>
                    </a:cubicBezTo>
                    <a:cubicBezTo>
                      <a:pt x="8208" y="7695"/>
                      <a:pt x="8113" y="7735"/>
                      <a:pt x="8035" y="7814"/>
                    </a:cubicBezTo>
                    <a:lnTo>
                      <a:pt x="7278" y="8570"/>
                    </a:lnTo>
                    <a:cubicBezTo>
                      <a:pt x="7026" y="8192"/>
                      <a:pt x="7026" y="7814"/>
                      <a:pt x="7531" y="7309"/>
                    </a:cubicBezTo>
                    <a:cubicBezTo>
                      <a:pt x="8003" y="6837"/>
                      <a:pt x="9169" y="6553"/>
                      <a:pt x="9893" y="6459"/>
                    </a:cubicBezTo>
                    <a:close/>
                    <a:moveTo>
                      <a:pt x="5357" y="0"/>
                    </a:moveTo>
                    <a:cubicBezTo>
                      <a:pt x="4979" y="0"/>
                      <a:pt x="4601" y="221"/>
                      <a:pt x="4412" y="536"/>
                    </a:cubicBezTo>
                    <a:cubicBezTo>
                      <a:pt x="4313" y="500"/>
                      <a:pt x="4206" y="482"/>
                      <a:pt x="4097" y="482"/>
                    </a:cubicBezTo>
                    <a:cubicBezTo>
                      <a:pt x="3826" y="482"/>
                      <a:pt x="3543" y="594"/>
                      <a:pt x="3340" y="819"/>
                    </a:cubicBezTo>
                    <a:cubicBezTo>
                      <a:pt x="3088" y="1103"/>
                      <a:pt x="2962" y="1513"/>
                      <a:pt x="3088" y="1891"/>
                    </a:cubicBezTo>
                    <a:cubicBezTo>
                      <a:pt x="2710" y="2080"/>
                      <a:pt x="2521" y="2426"/>
                      <a:pt x="2521" y="2836"/>
                    </a:cubicBezTo>
                    <a:cubicBezTo>
                      <a:pt x="2521" y="3214"/>
                      <a:pt x="2773" y="3560"/>
                      <a:pt x="3088" y="3781"/>
                    </a:cubicBezTo>
                    <a:cubicBezTo>
                      <a:pt x="2962" y="4127"/>
                      <a:pt x="3057" y="4569"/>
                      <a:pt x="3340" y="4821"/>
                    </a:cubicBezTo>
                    <a:cubicBezTo>
                      <a:pt x="3549" y="5030"/>
                      <a:pt x="3844" y="5153"/>
                      <a:pt x="4123" y="5153"/>
                    </a:cubicBezTo>
                    <a:cubicBezTo>
                      <a:pt x="4223" y="5153"/>
                      <a:pt x="4320" y="5137"/>
                      <a:pt x="4412" y="5104"/>
                    </a:cubicBezTo>
                    <a:cubicBezTo>
                      <a:pt x="4538" y="5325"/>
                      <a:pt x="4758" y="5545"/>
                      <a:pt x="5010" y="5608"/>
                    </a:cubicBezTo>
                    <a:lnTo>
                      <a:pt x="5010" y="9483"/>
                    </a:lnTo>
                    <a:lnTo>
                      <a:pt x="3907" y="8381"/>
                    </a:lnTo>
                    <a:cubicBezTo>
                      <a:pt x="4538" y="7593"/>
                      <a:pt x="4380" y="6837"/>
                      <a:pt x="3655" y="6144"/>
                    </a:cubicBezTo>
                    <a:cubicBezTo>
                      <a:pt x="2773" y="5230"/>
                      <a:pt x="505" y="5041"/>
                      <a:pt x="410" y="5041"/>
                    </a:cubicBezTo>
                    <a:cubicBezTo>
                      <a:pt x="158" y="5041"/>
                      <a:pt x="1" y="5199"/>
                      <a:pt x="1" y="5419"/>
                    </a:cubicBezTo>
                    <a:cubicBezTo>
                      <a:pt x="1" y="5482"/>
                      <a:pt x="190" y="7751"/>
                      <a:pt x="1104" y="8696"/>
                    </a:cubicBezTo>
                    <a:cubicBezTo>
                      <a:pt x="1517" y="9091"/>
                      <a:pt x="1951" y="9312"/>
                      <a:pt x="2382" y="9312"/>
                    </a:cubicBezTo>
                    <a:cubicBezTo>
                      <a:pt x="2706" y="9312"/>
                      <a:pt x="3029" y="9187"/>
                      <a:pt x="3340" y="8916"/>
                    </a:cubicBezTo>
                    <a:lnTo>
                      <a:pt x="4979" y="10554"/>
                    </a:lnTo>
                    <a:lnTo>
                      <a:pt x="4979" y="11500"/>
                    </a:lnTo>
                    <a:lnTo>
                      <a:pt x="2490" y="11500"/>
                    </a:lnTo>
                    <a:cubicBezTo>
                      <a:pt x="2301" y="11500"/>
                      <a:pt x="2143" y="11657"/>
                      <a:pt x="2143" y="11846"/>
                    </a:cubicBezTo>
                    <a:cubicBezTo>
                      <a:pt x="2143" y="12035"/>
                      <a:pt x="2301" y="12193"/>
                      <a:pt x="2490" y="12193"/>
                    </a:cubicBezTo>
                    <a:lnTo>
                      <a:pt x="8192" y="12193"/>
                    </a:lnTo>
                    <a:cubicBezTo>
                      <a:pt x="8381" y="12193"/>
                      <a:pt x="8539" y="12035"/>
                      <a:pt x="8539" y="11846"/>
                    </a:cubicBezTo>
                    <a:cubicBezTo>
                      <a:pt x="8539" y="11657"/>
                      <a:pt x="8381" y="11500"/>
                      <a:pt x="8192" y="11500"/>
                    </a:cubicBezTo>
                    <a:lnTo>
                      <a:pt x="5703" y="11500"/>
                    </a:lnTo>
                    <a:lnTo>
                      <a:pt x="5703" y="11248"/>
                    </a:lnTo>
                    <a:lnTo>
                      <a:pt x="7342" y="9641"/>
                    </a:lnTo>
                    <a:cubicBezTo>
                      <a:pt x="7677" y="9909"/>
                      <a:pt x="8000" y="10034"/>
                      <a:pt x="8317" y="10034"/>
                    </a:cubicBezTo>
                    <a:cubicBezTo>
                      <a:pt x="8746" y="10034"/>
                      <a:pt x="9162" y="9805"/>
                      <a:pt x="9578" y="9389"/>
                    </a:cubicBezTo>
                    <a:cubicBezTo>
                      <a:pt x="10492" y="8507"/>
                      <a:pt x="10681" y="6238"/>
                      <a:pt x="10681" y="6144"/>
                    </a:cubicBezTo>
                    <a:cubicBezTo>
                      <a:pt x="10710" y="5910"/>
                      <a:pt x="10550" y="5731"/>
                      <a:pt x="10376" y="5731"/>
                    </a:cubicBezTo>
                    <a:cubicBezTo>
                      <a:pt x="10362" y="5731"/>
                      <a:pt x="10348" y="5732"/>
                      <a:pt x="10334" y="5734"/>
                    </a:cubicBezTo>
                    <a:cubicBezTo>
                      <a:pt x="10240" y="5734"/>
                      <a:pt x="8003" y="5923"/>
                      <a:pt x="7058" y="6837"/>
                    </a:cubicBezTo>
                    <a:cubicBezTo>
                      <a:pt x="6333" y="7561"/>
                      <a:pt x="6176" y="8286"/>
                      <a:pt x="6806" y="9074"/>
                    </a:cubicBezTo>
                    <a:lnTo>
                      <a:pt x="5703" y="10176"/>
                    </a:lnTo>
                    <a:lnTo>
                      <a:pt x="5703" y="5608"/>
                    </a:lnTo>
                    <a:cubicBezTo>
                      <a:pt x="5955" y="5545"/>
                      <a:pt x="6176" y="5356"/>
                      <a:pt x="6302" y="5104"/>
                    </a:cubicBezTo>
                    <a:cubicBezTo>
                      <a:pt x="6401" y="5140"/>
                      <a:pt x="6508" y="5158"/>
                      <a:pt x="6616" y="5158"/>
                    </a:cubicBezTo>
                    <a:cubicBezTo>
                      <a:pt x="6888" y="5158"/>
                      <a:pt x="7170" y="5046"/>
                      <a:pt x="7373" y="4821"/>
                    </a:cubicBezTo>
                    <a:cubicBezTo>
                      <a:pt x="7562" y="4632"/>
                      <a:pt x="7688" y="4348"/>
                      <a:pt x="7688" y="4096"/>
                    </a:cubicBezTo>
                    <a:cubicBezTo>
                      <a:pt x="7688" y="3970"/>
                      <a:pt x="7688" y="3875"/>
                      <a:pt x="7657" y="3781"/>
                    </a:cubicBezTo>
                    <a:cubicBezTo>
                      <a:pt x="8003" y="3560"/>
                      <a:pt x="8192" y="3214"/>
                      <a:pt x="8192" y="2836"/>
                    </a:cubicBezTo>
                    <a:cubicBezTo>
                      <a:pt x="8192" y="2426"/>
                      <a:pt x="7972" y="2080"/>
                      <a:pt x="7657" y="1891"/>
                    </a:cubicBezTo>
                    <a:cubicBezTo>
                      <a:pt x="7751" y="1513"/>
                      <a:pt x="7688" y="1103"/>
                      <a:pt x="7373" y="819"/>
                    </a:cubicBezTo>
                    <a:cubicBezTo>
                      <a:pt x="7164" y="610"/>
                      <a:pt x="6869" y="487"/>
                      <a:pt x="6590" y="487"/>
                    </a:cubicBezTo>
                    <a:cubicBezTo>
                      <a:pt x="6491" y="487"/>
                      <a:pt x="6393" y="503"/>
                      <a:pt x="6302" y="536"/>
                    </a:cubicBezTo>
                    <a:cubicBezTo>
                      <a:pt x="6113" y="189"/>
                      <a:pt x="5766" y="0"/>
                      <a:pt x="535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808" name="Google Shape;2808;p103"/>
              <p:cNvSpPr/>
              <p:nvPr/>
            </p:nvSpPr>
            <p:spPr>
              <a:xfrm>
                <a:off x="-20788300" y="2842125"/>
                <a:ext cx="35475" cy="35475"/>
              </a:xfrm>
              <a:custGeom>
                <a:rect b="b" l="l" r="r" t="t"/>
                <a:pathLst>
                  <a:path extrusionOk="0" h="1419" w="1419">
                    <a:moveTo>
                      <a:pt x="694" y="1"/>
                    </a:moveTo>
                    <a:cubicBezTo>
                      <a:pt x="316" y="1"/>
                      <a:pt x="1" y="316"/>
                      <a:pt x="1" y="725"/>
                    </a:cubicBezTo>
                    <a:cubicBezTo>
                      <a:pt x="1" y="1103"/>
                      <a:pt x="316" y="1418"/>
                      <a:pt x="694" y="1418"/>
                    </a:cubicBezTo>
                    <a:cubicBezTo>
                      <a:pt x="1040" y="1418"/>
                      <a:pt x="1418" y="1103"/>
                      <a:pt x="1418" y="725"/>
                    </a:cubicBezTo>
                    <a:cubicBezTo>
                      <a:pt x="1418" y="316"/>
                      <a:pt x="1103" y="1"/>
                      <a:pt x="694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2809" name="Google Shape;2809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4750" y="1669875"/>
            <a:ext cx="2047775" cy="72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0" name="Google Shape;2810;p103"/>
          <p:cNvPicPr preferRelativeResize="0"/>
          <p:nvPr/>
        </p:nvPicPr>
        <p:blipFill rotWithShape="1">
          <a:blip r:embed="rId4">
            <a:alphaModFix/>
          </a:blip>
          <a:srcRect b="21666" l="0" r="0" t="23893"/>
          <a:stretch/>
        </p:blipFill>
        <p:spPr>
          <a:xfrm>
            <a:off x="5414750" y="3723950"/>
            <a:ext cx="2154025" cy="661375"/>
          </a:xfrm>
          <a:prstGeom prst="rect">
            <a:avLst/>
          </a:prstGeom>
          <a:noFill/>
          <a:ln>
            <a:noFill/>
          </a:ln>
        </p:spPr>
      </p:pic>
      <p:sp>
        <p:nvSpPr>
          <p:cNvPr id="2811" name="Google Shape;2811;p103"/>
          <p:cNvSpPr txBox="1"/>
          <p:nvPr>
            <p:ph idx="1" type="subTitle"/>
          </p:nvPr>
        </p:nvSpPr>
        <p:spPr>
          <a:xfrm>
            <a:off x="1603550" y="1982350"/>
            <a:ext cx="38112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AI 허브의 ‘시설 작물 질병 진단 이미지 소개' 데이터셋 활용 (Image, Annotation)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생육 단계별 기존 3가지 코드를 5단계로 세분화</a:t>
            </a:r>
            <a:br>
              <a:rPr lang="en" sz="1300"/>
            </a:br>
            <a:r>
              <a:rPr lang="en" sz="1300"/>
              <a:t>(생장기 → 출뢰기 → 개화기</a:t>
            </a:r>
            <a:r>
              <a:rPr lang="en" sz="1300"/>
              <a:t> → </a:t>
            </a:r>
            <a:r>
              <a:rPr lang="en" sz="1300"/>
              <a:t>과실기</a:t>
            </a:r>
            <a:r>
              <a:rPr lang="en" sz="1300"/>
              <a:t> → </a:t>
            </a:r>
            <a:r>
              <a:rPr lang="en" sz="1300"/>
              <a:t>수확기)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t/>
            </a:r>
            <a:endParaRPr sz="1300"/>
          </a:p>
        </p:txBody>
      </p:sp>
      <p:sp>
        <p:nvSpPr>
          <p:cNvPr id="2812" name="Google Shape;2812;p103"/>
          <p:cNvSpPr txBox="1"/>
          <p:nvPr/>
        </p:nvSpPr>
        <p:spPr>
          <a:xfrm>
            <a:off x="5442550" y="2665050"/>
            <a:ext cx="3186900" cy="661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Dosis"/>
                <a:ea typeface="Dosis"/>
                <a:cs typeface="Dosis"/>
                <a:sym typeface="Dosis"/>
              </a:rPr>
              <a:t>AI 허브란?</a:t>
            </a:r>
            <a:br>
              <a:rPr lang="en" sz="1100">
                <a:latin typeface="Dosis"/>
                <a:ea typeface="Dosis"/>
                <a:cs typeface="Dosis"/>
                <a:sym typeface="Dosis"/>
              </a:rPr>
            </a:br>
            <a:r>
              <a:rPr lang="en" sz="1000"/>
              <a:t>AI 기술 · 제품 · 서비스 개발에 필요한 인프라</a:t>
            </a:r>
            <a:br>
              <a:rPr lang="en" sz="1000"/>
            </a:br>
            <a:r>
              <a:rPr lang="en" sz="1000"/>
              <a:t>(데이터, API, 컴퓨팅 자원)를 지원하는 통합 플랫폼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6" name="Shape 28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7" name="Google Shape;2817;p104"/>
          <p:cNvSpPr txBox="1"/>
          <p:nvPr>
            <p:ph type="title"/>
          </p:nvPr>
        </p:nvSpPr>
        <p:spPr>
          <a:xfrm>
            <a:off x="-106950" y="539400"/>
            <a:ext cx="9357900" cy="58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150"/>
              <a:buNone/>
            </a:pPr>
            <a:r>
              <a:rPr lang="en">
                <a:solidFill>
                  <a:schemeClr val="accent1"/>
                </a:solidFill>
              </a:rPr>
              <a:t>Custom dataset </a:t>
            </a:r>
            <a:r>
              <a:rPr b="1" lang="en">
                <a:solidFill>
                  <a:schemeClr val="accent1"/>
                </a:solidFill>
              </a:rPr>
              <a:t>구축</a:t>
            </a:r>
            <a:endParaRPr b="1"/>
          </a:p>
        </p:txBody>
      </p:sp>
      <p:pic>
        <p:nvPicPr>
          <p:cNvPr id="2818" name="Google Shape;2818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2826" y="1766982"/>
            <a:ext cx="3937909" cy="2640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9" name="Google Shape;2819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4663" y="1765125"/>
            <a:ext cx="3935841" cy="26442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0" name="Google Shape;2820;p104"/>
          <p:cNvSpPr txBox="1"/>
          <p:nvPr/>
        </p:nvSpPr>
        <p:spPr>
          <a:xfrm>
            <a:off x="1236375" y="4549775"/>
            <a:ext cx="1772400" cy="40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urllib, bs4, selenium</a:t>
            </a:r>
            <a:endParaRPr/>
          </a:p>
        </p:txBody>
      </p:sp>
      <p:sp>
        <p:nvSpPr>
          <p:cNvPr id="2821" name="Google Shape;2821;p104"/>
          <p:cNvSpPr txBox="1"/>
          <p:nvPr/>
        </p:nvSpPr>
        <p:spPr>
          <a:xfrm>
            <a:off x="6599813" y="4549775"/>
            <a:ext cx="963900" cy="4002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Roboflow</a:t>
            </a:r>
            <a:endParaRPr/>
          </a:p>
        </p:txBody>
      </p:sp>
      <p:sp>
        <p:nvSpPr>
          <p:cNvPr id="2822" name="Google Shape;2822;p104"/>
          <p:cNvSpPr/>
          <p:nvPr/>
        </p:nvSpPr>
        <p:spPr>
          <a:xfrm>
            <a:off x="4171800" y="2887150"/>
            <a:ext cx="866700" cy="4002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23" name="Google Shape;2823;p104"/>
          <p:cNvSpPr txBox="1"/>
          <p:nvPr>
            <p:ph idx="4294967295" type="title"/>
          </p:nvPr>
        </p:nvSpPr>
        <p:spPr>
          <a:xfrm>
            <a:off x="154675" y="1532484"/>
            <a:ext cx="32406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2200">
                <a:solidFill>
                  <a:schemeClr val="accent1"/>
                </a:solidFill>
              </a:rPr>
              <a:t>웹 스크래핑</a:t>
            </a:r>
            <a:endParaRPr b="1" sz="2200">
              <a:solidFill>
                <a:schemeClr val="accent1"/>
              </a:solidFill>
            </a:endParaRPr>
          </a:p>
        </p:txBody>
      </p:sp>
      <p:sp>
        <p:nvSpPr>
          <p:cNvPr id="2824" name="Google Shape;2824;p104"/>
          <p:cNvSpPr txBox="1"/>
          <p:nvPr>
            <p:ph idx="4294967295" type="title"/>
          </p:nvPr>
        </p:nvSpPr>
        <p:spPr>
          <a:xfrm>
            <a:off x="5112825" y="1532484"/>
            <a:ext cx="3240600" cy="2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2200">
                <a:solidFill>
                  <a:schemeClr val="accent1"/>
                </a:solidFill>
              </a:rPr>
              <a:t>라벨링 툴</a:t>
            </a:r>
            <a:endParaRPr b="1" sz="2200">
              <a:solidFill>
                <a:schemeClr val="accent1"/>
              </a:solidFill>
            </a:endParaRPr>
          </a:p>
        </p:txBody>
      </p:sp>
      <p:sp>
        <p:nvSpPr>
          <p:cNvPr id="2825" name="Google Shape;2825;p104"/>
          <p:cNvSpPr txBox="1"/>
          <p:nvPr/>
        </p:nvSpPr>
        <p:spPr>
          <a:xfrm>
            <a:off x="3173300" y="4830775"/>
            <a:ext cx="353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9" name="Shape 2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0" name="Google Shape;2830;p105"/>
          <p:cNvSpPr txBox="1"/>
          <p:nvPr>
            <p:ph idx="4294967295" type="title"/>
          </p:nvPr>
        </p:nvSpPr>
        <p:spPr>
          <a:xfrm>
            <a:off x="-106950" y="539400"/>
            <a:ext cx="9357900" cy="580500"/>
          </a:xfrm>
          <a:prstGeom prst="rect">
            <a:avLst/>
          </a:prstGeom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50"/>
              <a:buNone/>
            </a:pPr>
            <a:r>
              <a:rPr lang="en">
                <a:solidFill>
                  <a:schemeClr val="accent1"/>
                </a:solidFill>
              </a:rPr>
              <a:t>Data balancing</a:t>
            </a:r>
            <a:endParaRPr/>
          </a:p>
        </p:txBody>
      </p:sp>
      <p:sp>
        <p:nvSpPr>
          <p:cNvPr id="2831" name="Google Shape;2831;p105"/>
          <p:cNvSpPr txBox="1"/>
          <p:nvPr/>
        </p:nvSpPr>
        <p:spPr>
          <a:xfrm>
            <a:off x="1924280" y="4417890"/>
            <a:ext cx="602400" cy="369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before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32" name="Google Shape;2832;p105"/>
          <p:cNvSpPr txBox="1"/>
          <p:nvPr/>
        </p:nvSpPr>
        <p:spPr>
          <a:xfrm>
            <a:off x="6874608" y="4417890"/>
            <a:ext cx="564000" cy="369300"/>
          </a:xfrm>
          <a:prstGeom prst="rect">
            <a:avLst/>
          </a:prstGeom>
          <a:solidFill>
            <a:schemeClr val="lt2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Bebas Neue"/>
                <a:ea typeface="Bebas Neue"/>
                <a:cs typeface="Bebas Neue"/>
                <a:sym typeface="Bebas Neue"/>
              </a:rPr>
              <a:t>after</a:t>
            </a:r>
            <a:endParaRPr sz="1200"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2833" name="Google Shape;2833;p105"/>
          <p:cNvSpPr/>
          <p:nvPr/>
        </p:nvSpPr>
        <p:spPr>
          <a:xfrm>
            <a:off x="4185043" y="2654381"/>
            <a:ext cx="564000" cy="3813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34" name="Google Shape;2834;p105"/>
          <p:cNvGrpSpPr/>
          <p:nvPr/>
        </p:nvGrpSpPr>
        <p:grpSpPr>
          <a:xfrm>
            <a:off x="885314" y="1136725"/>
            <a:ext cx="2818674" cy="1649829"/>
            <a:chOff x="370550" y="1207460"/>
            <a:chExt cx="2910351" cy="1731558"/>
          </a:xfrm>
        </p:grpSpPr>
        <p:pic>
          <p:nvPicPr>
            <p:cNvPr id="2835" name="Google Shape;2835;p10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70550" y="1508393"/>
              <a:ext cx="2910351" cy="143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6" name="Google Shape;2836;p105"/>
            <p:cNvSpPr txBox="1"/>
            <p:nvPr/>
          </p:nvSpPr>
          <p:spPr>
            <a:xfrm>
              <a:off x="370563" y="1207460"/>
              <a:ext cx="8001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highlight>
                    <a:srgbClr val="FBFF42"/>
                  </a:highlight>
                  <a:latin typeface="Dosis"/>
                  <a:ea typeface="Dosis"/>
                  <a:cs typeface="Dosis"/>
                  <a:sym typeface="Dosis"/>
                </a:rPr>
                <a:t>strawberry</a:t>
              </a:r>
              <a:endParaRPr b="1" sz="900">
                <a:highlight>
                  <a:srgbClr val="FBFF42"/>
                </a:highlight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837" name="Google Shape;2837;p105"/>
          <p:cNvGrpSpPr/>
          <p:nvPr/>
        </p:nvGrpSpPr>
        <p:grpSpPr>
          <a:xfrm>
            <a:off x="885314" y="2798160"/>
            <a:ext cx="2824646" cy="1654668"/>
            <a:chOff x="367463" y="2913850"/>
            <a:chExt cx="2916517" cy="1736638"/>
          </a:xfrm>
        </p:grpSpPr>
        <p:pic>
          <p:nvPicPr>
            <p:cNvPr id="2838" name="Google Shape;2838;p105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367463" y="3219863"/>
              <a:ext cx="2916517" cy="143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39" name="Google Shape;2839;p105"/>
            <p:cNvSpPr txBox="1"/>
            <p:nvPr/>
          </p:nvSpPr>
          <p:spPr>
            <a:xfrm>
              <a:off x="370550" y="2913850"/>
              <a:ext cx="7194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highlight>
                    <a:srgbClr val="FBFF42"/>
                  </a:highlight>
                  <a:latin typeface="Dosis"/>
                  <a:ea typeface="Dosis"/>
                  <a:cs typeface="Dosis"/>
                  <a:sym typeface="Dosis"/>
                </a:rPr>
                <a:t>lettuce</a:t>
              </a:r>
              <a:endParaRPr b="1" sz="900">
                <a:highlight>
                  <a:srgbClr val="FBFF42"/>
                </a:highlight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840" name="Google Shape;2840;p105"/>
          <p:cNvGrpSpPr/>
          <p:nvPr/>
        </p:nvGrpSpPr>
        <p:grpSpPr>
          <a:xfrm>
            <a:off x="5434049" y="1136000"/>
            <a:ext cx="2824637" cy="1651271"/>
            <a:chOff x="5292743" y="1207452"/>
            <a:chExt cx="2916507" cy="1733072"/>
          </a:xfrm>
        </p:grpSpPr>
        <p:pic>
          <p:nvPicPr>
            <p:cNvPr id="2841" name="Google Shape;2841;p105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292750" y="1506887"/>
              <a:ext cx="2916499" cy="143363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2" name="Google Shape;2842;p105"/>
            <p:cNvSpPr txBox="1"/>
            <p:nvPr/>
          </p:nvSpPr>
          <p:spPr>
            <a:xfrm>
              <a:off x="5292743" y="1207452"/>
              <a:ext cx="8295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highlight>
                    <a:srgbClr val="FBFF42"/>
                  </a:highlight>
                  <a:latin typeface="Dosis"/>
                  <a:ea typeface="Dosis"/>
                  <a:cs typeface="Dosis"/>
                  <a:sym typeface="Dosis"/>
                </a:rPr>
                <a:t>strawberry</a:t>
              </a:r>
              <a:endParaRPr b="1" sz="900">
                <a:highlight>
                  <a:srgbClr val="FBFF42"/>
                </a:highlight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grpSp>
        <p:nvGrpSpPr>
          <p:cNvPr id="2843" name="Google Shape;2843;p105"/>
          <p:cNvGrpSpPr/>
          <p:nvPr/>
        </p:nvGrpSpPr>
        <p:grpSpPr>
          <a:xfrm>
            <a:off x="5434056" y="2798156"/>
            <a:ext cx="2821676" cy="1654668"/>
            <a:chOff x="5292750" y="2990050"/>
            <a:chExt cx="2913450" cy="1736638"/>
          </a:xfrm>
        </p:grpSpPr>
        <p:pic>
          <p:nvPicPr>
            <p:cNvPr id="2844" name="Google Shape;2844;p105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295819" y="3296063"/>
              <a:ext cx="2910380" cy="14306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845" name="Google Shape;2845;p105"/>
            <p:cNvSpPr txBox="1"/>
            <p:nvPr/>
          </p:nvSpPr>
          <p:spPr>
            <a:xfrm>
              <a:off x="5292750" y="2990050"/>
              <a:ext cx="719400" cy="33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highlight>
                    <a:srgbClr val="FBFF42"/>
                  </a:highlight>
                  <a:latin typeface="Dosis"/>
                  <a:ea typeface="Dosis"/>
                  <a:cs typeface="Dosis"/>
                  <a:sym typeface="Dosis"/>
                </a:rPr>
                <a:t>lettuce</a:t>
              </a:r>
              <a:endParaRPr b="1" sz="900">
                <a:highlight>
                  <a:srgbClr val="FBFF42"/>
                </a:highlight>
                <a:latin typeface="Dosis"/>
                <a:ea typeface="Dosis"/>
                <a:cs typeface="Dosis"/>
                <a:sym typeface="Dosis"/>
              </a:endParaRPr>
            </a:p>
          </p:txBody>
        </p:sp>
      </p:grpSp>
      <p:sp>
        <p:nvSpPr>
          <p:cNvPr id="2846" name="Google Shape;2846;p105"/>
          <p:cNvSpPr txBox="1"/>
          <p:nvPr/>
        </p:nvSpPr>
        <p:spPr>
          <a:xfrm>
            <a:off x="2747700" y="4879725"/>
            <a:ext cx="6113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Dosis"/>
                <a:ea typeface="Dosis"/>
                <a:cs typeface="Dosis"/>
                <a:sym typeface="Dosis"/>
              </a:rPr>
              <a:t>※ 두 개이상의 특성(질병, 생육단계)을 고려하여 클래스별 데이터의 개수를 맞추어 모든 특성에 대하여 최적의 balancing이 어려웠음</a:t>
            </a:r>
            <a:endParaRPr sz="800"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47" name="Google Shape;2847;p105"/>
          <p:cNvSpPr txBox="1"/>
          <p:nvPr/>
        </p:nvSpPr>
        <p:spPr>
          <a:xfrm>
            <a:off x="4010875" y="2007875"/>
            <a:ext cx="44685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"/>
                <a:ea typeface="Dosis"/>
                <a:cs typeface="Dosis"/>
                <a:sym typeface="Dosis"/>
              </a:rPr>
              <a:t>Augmentation,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"/>
                <a:ea typeface="Dosis"/>
                <a:cs typeface="Dosis"/>
                <a:sym typeface="Dosis"/>
              </a:rPr>
              <a:t>UnderSampling,</a:t>
            </a:r>
            <a:endParaRPr sz="1000"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Dosis"/>
                <a:ea typeface="Dosis"/>
                <a:cs typeface="Dosis"/>
                <a:sym typeface="Dosis"/>
              </a:rPr>
              <a:t>Stratify…</a:t>
            </a:r>
            <a:endParaRPr sz="1000"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1" name="Shape 2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2" name="Google Shape;2852;p106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Multi output model</a:t>
            </a:r>
            <a:endParaRPr/>
          </a:p>
        </p:txBody>
      </p:sp>
      <p:sp>
        <p:nvSpPr>
          <p:cNvPr id="2853" name="Google Shape;2853;p106"/>
          <p:cNvSpPr txBox="1"/>
          <p:nvPr>
            <p:ph idx="4294967295" type="title"/>
          </p:nvPr>
        </p:nvSpPr>
        <p:spPr>
          <a:xfrm>
            <a:off x="517075" y="1133463"/>
            <a:ext cx="4108800" cy="564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/>
              <a:t>Hyper parameter </a:t>
            </a:r>
            <a:r>
              <a:rPr lang="en" sz="2000"/>
              <a:t>Tuning </a:t>
            </a:r>
            <a:r>
              <a:rPr lang="en" sz="1800"/>
              <a:t>(wandb sweep)</a:t>
            </a:r>
            <a:endParaRPr sz="1800"/>
          </a:p>
        </p:txBody>
      </p:sp>
      <p:pic>
        <p:nvPicPr>
          <p:cNvPr id="2854" name="Google Shape;2854;p106"/>
          <p:cNvPicPr preferRelativeResize="0"/>
          <p:nvPr/>
        </p:nvPicPr>
        <p:blipFill rotWithShape="1">
          <a:blip r:embed="rId3">
            <a:alphaModFix/>
          </a:blip>
          <a:srcRect b="0" l="2600" r="0" t="3269"/>
          <a:stretch/>
        </p:blipFill>
        <p:spPr>
          <a:xfrm>
            <a:off x="517075" y="3446325"/>
            <a:ext cx="5019349" cy="150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5" name="Google Shape;2855;p106"/>
          <p:cNvPicPr preferRelativeResize="0"/>
          <p:nvPr/>
        </p:nvPicPr>
        <p:blipFill rotWithShape="1">
          <a:blip r:embed="rId4">
            <a:alphaModFix/>
          </a:blip>
          <a:srcRect b="0" l="1594" r="0" t="0"/>
          <a:stretch/>
        </p:blipFill>
        <p:spPr>
          <a:xfrm>
            <a:off x="517075" y="1709200"/>
            <a:ext cx="5019352" cy="15022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6" name="Google Shape;2856;p106"/>
          <p:cNvSpPr/>
          <p:nvPr/>
        </p:nvSpPr>
        <p:spPr>
          <a:xfrm>
            <a:off x="5167025" y="1819050"/>
            <a:ext cx="305700" cy="690000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7" name="Google Shape;2857;p106"/>
          <p:cNvSpPr/>
          <p:nvPr/>
        </p:nvSpPr>
        <p:spPr>
          <a:xfrm>
            <a:off x="5167025" y="3570950"/>
            <a:ext cx="305700" cy="690000"/>
          </a:xfrm>
          <a:prstGeom prst="frame">
            <a:avLst>
              <a:gd fmla="val 12500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8" name="Google Shape;2858;p106"/>
          <p:cNvSpPr/>
          <p:nvPr/>
        </p:nvSpPr>
        <p:spPr>
          <a:xfrm>
            <a:off x="5090825" y="2226750"/>
            <a:ext cx="447000" cy="948600"/>
          </a:xfrm>
          <a:prstGeom prst="frame">
            <a:avLst>
              <a:gd fmla="val 7013" name="adj1"/>
            </a:avLst>
          </a:prstGeom>
          <a:solidFill>
            <a:srgbClr val="315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9" name="Google Shape;2859;p106"/>
          <p:cNvSpPr/>
          <p:nvPr/>
        </p:nvSpPr>
        <p:spPr>
          <a:xfrm>
            <a:off x="5096375" y="3798150"/>
            <a:ext cx="447000" cy="1150500"/>
          </a:xfrm>
          <a:prstGeom prst="frame">
            <a:avLst>
              <a:gd fmla="val 7013" name="adj1"/>
            </a:avLst>
          </a:prstGeom>
          <a:solidFill>
            <a:srgbClr val="315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0" name="Google Shape;2860;p106"/>
          <p:cNvSpPr txBox="1"/>
          <p:nvPr/>
        </p:nvSpPr>
        <p:spPr>
          <a:xfrm>
            <a:off x="-132325" y="1677828"/>
            <a:ext cx="7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BFF42"/>
                </a:highlight>
                <a:latin typeface="Dosis"/>
                <a:ea typeface="Dosis"/>
                <a:cs typeface="Dosis"/>
                <a:sym typeface="Dosis"/>
              </a:rPr>
              <a:t>strawberry</a:t>
            </a:r>
            <a:endParaRPr b="1" sz="900">
              <a:highlight>
                <a:srgbClr val="FBFF42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1" name="Google Shape;2861;p106"/>
          <p:cNvSpPr txBox="1"/>
          <p:nvPr/>
        </p:nvSpPr>
        <p:spPr>
          <a:xfrm>
            <a:off x="-79662" y="3446325"/>
            <a:ext cx="7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BFF42"/>
                </a:highlight>
                <a:latin typeface="Dosis"/>
                <a:ea typeface="Dosis"/>
                <a:cs typeface="Dosis"/>
                <a:sym typeface="Dosis"/>
              </a:rPr>
              <a:t>lettuce</a:t>
            </a:r>
            <a:endParaRPr b="1" sz="900">
              <a:highlight>
                <a:srgbClr val="FBFF42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cxnSp>
        <p:nvCxnSpPr>
          <p:cNvPr id="2862" name="Google Shape;2862;p106"/>
          <p:cNvCxnSpPr/>
          <p:nvPr/>
        </p:nvCxnSpPr>
        <p:spPr>
          <a:xfrm>
            <a:off x="4720025" y="1921050"/>
            <a:ext cx="415500" cy="243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63" name="Google Shape;2863;p106"/>
          <p:cNvCxnSpPr/>
          <p:nvPr/>
        </p:nvCxnSpPr>
        <p:spPr>
          <a:xfrm>
            <a:off x="4720025" y="3641600"/>
            <a:ext cx="360900" cy="1689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64" name="Google Shape;2864;p106"/>
          <p:cNvCxnSpPr>
            <a:endCxn id="2858" idx="1"/>
          </p:cNvCxnSpPr>
          <p:nvPr/>
        </p:nvCxnSpPr>
        <p:spPr>
          <a:xfrm flipH="1" rot="10800000">
            <a:off x="4672925" y="2701050"/>
            <a:ext cx="417900" cy="411900"/>
          </a:xfrm>
          <a:prstGeom prst="straightConnector1">
            <a:avLst/>
          </a:prstGeom>
          <a:noFill/>
          <a:ln cap="flat" cmpd="sng" w="19050">
            <a:solidFill>
              <a:srgbClr val="31538F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2865" name="Google Shape;2865;p106"/>
          <p:cNvCxnSpPr/>
          <p:nvPr/>
        </p:nvCxnSpPr>
        <p:spPr>
          <a:xfrm flipH="1" rot="10800000">
            <a:off x="4672925" y="4445100"/>
            <a:ext cx="417900" cy="411900"/>
          </a:xfrm>
          <a:prstGeom prst="straightConnector1">
            <a:avLst/>
          </a:prstGeom>
          <a:noFill/>
          <a:ln cap="flat" cmpd="sng" w="19050">
            <a:solidFill>
              <a:srgbClr val="31538F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2866" name="Google Shape;2866;p106"/>
          <p:cNvSpPr txBox="1"/>
          <p:nvPr/>
        </p:nvSpPr>
        <p:spPr>
          <a:xfrm>
            <a:off x="4308725" y="1632675"/>
            <a:ext cx="82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E599"/>
                </a:highlight>
                <a:latin typeface="Dosis"/>
                <a:ea typeface="Dosis"/>
                <a:cs typeface="Dosis"/>
                <a:sym typeface="Dosis"/>
              </a:rPr>
              <a:t>Pretrain net</a:t>
            </a:r>
            <a:endParaRPr b="1" sz="900">
              <a:highlight>
                <a:srgbClr val="FFE599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7" name="Google Shape;2867;p106"/>
          <p:cNvSpPr txBox="1"/>
          <p:nvPr/>
        </p:nvSpPr>
        <p:spPr>
          <a:xfrm>
            <a:off x="4308725" y="3343225"/>
            <a:ext cx="826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FE599"/>
                </a:highlight>
                <a:latin typeface="Dosis"/>
                <a:ea typeface="Dosis"/>
                <a:cs typeface="Dosis"/>
                <a:sym typeface="Dosis"/>
              </a:rPr>
              <a:t>Pretrain net</a:t>
            </a:r>
            <a:endParaRPr b="1" sz="900">
              <a:highlight>
                <a:srgbClr val="FFE599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8" name="Google Shape;2868;p106"/>
          <p:cNvSpPr txBox="1"/>
          <p:nvPr/>
        </p:nvSpPr>
        <p:spPr>
          <a:xfrm>
            <a:off x="5919775" y="4070175"/>
            <a:ext cx="2955900" cy="86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Resnet50 과  Inception resnet v2  중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Dosis"/>
                <a:ea typeface="Dosis"/>
                <a:cs typeface="Dosis"/>
                <a:sym typeface="Dosis"/>
              </a:rPr>
              <a:t>Inception resnet v2</a:t>
            </a:r>
            <a:r>
              <a:rPr lang="en">
                <a:latin typeface="Dosis"/>
                <a:ea typeface="Dosis"/>
                <a:cs typeface="Dosis"/>
                <a:sym typeface="Dosis"/>
              </a:rPr>
              <a:t>를 사용한 모델의</a:t>
            </a:r>
            <a:endParaRPr>
              <a:latin typeface="Dosis"/>
              <a:ea typeface="Dosis"/>
              <a:cs typeface="Dosis"/>
              <a:sym typeface="Dosi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성능이 대체로 우수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69" name="Google Shape;2869;p106"/>
          <p:cNvSpPr txBox="1"/>
          <p:nvPr/>
        </p:nvSpPr>
        <p:spPr>
          <a:xfrm>
            <a:off x="304800" y="30480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 </a:t>
            </a:r>
            <a:endParaRPr/>
          </a:p>
        </p:txBody>
      </p:sp>
      <p:sp>
        <p:nvSpPr>
          <p:cNvPr id="2870" name="Google Shape;2870;p106"/>
          <p:cNvSpPr/>
          <p:nvPr/>
        </p:nvSpPr>
        <p:spPr>
          <a:xfrm>
            <a:off x="5976475" y="4124200"/>
            <a:ext cx="719400" cy="284700"/>
          </a:xfrm>
          <a:prstGeom prst="frame">
            <a:avLst>
              <a:gd fmla="val 7949" name="adj1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1" name="Google Shape;2871;p106"/>
          <p:cNvSpPr/>
          <p:nvPr/>
        </p:nvSpPr>
        <p:spPr>
          <a:xfrm>
            <a:off x="6899825" y="4147350"/>
            <a:ext cx="1348800" cy="243000"/>
          </a:xfrm>
          <a:prstGeom prst="frame">
            <a:avLst>
              <a:gd fmla="val 12912" name="adj1"/>
            </a:avLst>
          </a:prstGeom>
          <a:solidFill>
            <a:srgbClr val="31538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872" name="Google Shape;2872;p106"/>
          <p:cNvGrpSpPr/>
          <p:nvPr/>
        </p:nvGrpSpPr>
        <p:grpSpPr>
          <a:xfrm>
            <a:off x="5613036" y="1447604"/>
            <a:ext cx="4516200" cy="2559000"/>
            <a:chOff x="5613036" y="1626292"/>
            <a:chExt cx="4516200" cy="2559000"/>
          </a:xfrm>
        </p:grpSpPr>
        <p:sp>
          <p:nvSpPr>
            <p:cNvPr id="2873" name="Google Shape;2873;p106"/>
            <p:cNvSpPr txBox="1"/>
            <p:nvPr/>
          </p:nvSpPr>
          <p:spPr>
            <a:xfrm>
              <a:off x="5613036" y="1626292"/>
              <a:ext cx="4516200" cy="255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anum Gothic"/>
                  <a:ea typeface="Nanum Gothic"/>
                  <a:cs typeface="Nanum Gothic"/>
                  <a:sym typeface="Nanum Gothic"/>
                </a:rPr>
                <a:t>튜닝의 사용한 하이퍼 파라미터의 후보</a:t>
              </a:r>
              <a:r>
                <a:rPr baseline="30000" lang="en" sz="1000">
                  <a:latin typeface="Nanum Gothic"/>
                  <a:ea typeface="Nanum Gothic"/>
                  <a:cs typeface="Nanum Gothic"/>
                  <a:sym typeface="Nanum Gothic"/>
                </a:rPr>
                <a:t>*</a:t>
              </a:r>
              <a:r>
                <a:rPr lang="en" sz="1000">
                  <a:latin typeface="Nanum Gothic"/>
                  <a:ea typeface="Nanum Gothic"/>
                  <a:cs typeface="Nanum Gothic"/>
                  <a:sym typeface="Nanum Gothic"/>
                </a:rPr>
                <a:t>는</a:t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anum Gothic"/>
                  <a:ea typeface="Nanum Gothic"/>
                  <a:cs typeface="Nanum Gothic"/>
                  <a:sym typeface="Nanum Gothic"/>
                </a:rPr>
                <a:t>두 모델의 경우 같으며 성능이 가장 좋았던 하이퍼파라미터는</a:t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5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anum Gothic"/>
                  <a:ea typeface="Nanum Gothic"/>
                  <a:cs typeface="Nanum Gothic"/>
                  <a:sym typeface="Nanum Gothic"/>
                </a:rPr>
                <a:t>딸기의 경우 </a:t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anum Gothic"/>
                  <a:ea typeface="Nanum Gothic"/>
                  <a:cs typeface="Nanum Gothic"/>
                  <a:sym typeface="Nanum Gothic"/>
                </a:rPr>
                <a:t>상추의 경우</a:t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2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latin typeface="Nanum Gothic"/>
                  <a:ea typeface="Nanum Gothic"/>
                  <a:cs typeface="Nanum Gothic"/>
                  <a:sym typeface="Nanum Gothic"/>
                </a:rPr>
                <a:t>로 나타남</a:t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000">
                <a:latin typeface="Nanum Gothic"/>
                <a:ea typeface="Nanum Gothic"/>
                <a:cs typeface="Nanum Gothic"/>
                <a:sym typeface="Nanum Gothic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00">
                  <a:latin typeface="Nanum Gothic"/>
                  <a:ea typeface="Nanum Gothic"/>
                  <a:cs typeface="Nanum Gothic"/>
                  <a:sym typeface="Nanum Gothic"/>
                </a:rPr>
                <a:t>*18 page,  wandb 수행 결과 -&gt; 하이퍼파라미터 후보 </a:t>
              </a:r>
              <a:endParaRPr sz="7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pic>
          <p:nvPicPr>
            <p:cNvPr id="2874" name="Google Shape;2874;p106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5671389" y="3252017"/>
              <a:ext cx="3424444" cy="36576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875" name="Google Shape;2875;p10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5669113" y="2335291"/>
              <a:ext cx="3428999" cy="3657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9" name="Shape 2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0" name="Google Shape;2880;p107"/>
          <p:cNvSpPr txBox="1"/>
          <p:nvPr>
            <p:ph type="title"/>
          </p:nvPr>
        </p:nvSpPr>
        <p:spPr>
          <a:xfrm>
            <a:off x="-79650" y="539850"/>
            <a:ext cx="9303300" cy="5826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Multi output model</a:t>
            </a:r>
            <a:r>
              <a:rPr b="1" lang="en">
                <a:solidFill>
                  <a:schemeClr val="accent1"/>
                </a:solidFill>
              </a:rPr>
              <a:t> </a:t>
            </a:r>
            <a:endParaRPr/>
          </a:p>
        </p:txBody>
      </p:sp>
      <p:pic>
        <p:nvPicPr>
          <p:cNvPr id="2881" name="Google Shape;2881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5800" y="3242200"/>
            <a:ext cx="4810200" cy="1839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2" name="Google Shape;2882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5788" y="1274850"/>
            <a:ext cx="4810214" cy="181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83" name="Google Shape;2883;p107"/>
          <p:cNvSpPr txBox="1"/>
          <p:nvPr/>
        </p:nvSpPr>
        <p:spPr>
          <a:xfrm>
            <a:off x="20075" y="1296828"/>
            <a:ext cx="7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BFF42"/>
                </a:highlight>
                <a:latin typeface="Dosis"/>
                <a:ea typeface="Dosis"/>
                <a:cs typeface="Dosis"/>
                <a:sym typeface="Dosis"/>
              </a:rPr>
              <a:t>strawberry</a:t>
            </a:r>
            <a:endParaRPr b="1" sz="900">
              <a:highlight>
                <a:srgbClr val="FBFF42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84" name="Google Shape;2884;p107"/>
          <p:cNvSpPr txBox="1"/>
          <p:nvPr/>
        </p:nvSpPr>
        <p:spPr>
          <a:xfrm>
            <a:off x="72738" y="3217725"/>
            <a:ext cx="719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highlight>
                  <a:srgbClr val="FBFF42"/>
                </a:highlight>
                <a:latin typeface="Dosis"/>
                <a:ea typeface="Dosis"/>
                <a:cs typeface="Dosis"/>
                <a:sym typeface="Dosis"/>
              </a:rPr>
              <a:t>lettuce</a:t>
            </a:r>
            <a:endParaRPr b="1" sz="900">
              <a:highlight>
                <a:srgbClr val="FBFF42"/>
              </a:highlight>
              <a:latin typeface="Dosis"/>
              <a:ea typeface="Dosis"/>
              <a:cs typeface="Dosis"/>
              <a:sym typeface="Dosis"/>
            </a:endParaRPr>
          </a:p>
        </p:txBody>
      </p:sp>
      <p:sp>
        <p:nvSpPr>
          <p:cNvPr id="2885" name="Google Shape;2885;p107"/>
          <p:cNvSpPr txBox="1"/>
          <p:nvPr/>
        </p:nvSpPr>
        <p:spPr>
          <a:xfrm>
            <a:off x="5749653" y="1344650"/>
            <a:ext cx="32310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Nanum Gothic"/>
                <a:ea typeface="Nanum Gothic"/>
                <a:cs typeface="Nanum Gothic"/>
                <a:sym typeface="Nanum Gothic"/>
              </a:rPr>
              <a:t>모델 학습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epoch은 매우 크게 설정하고 Early Stopping(patience=5)을 callbacks으로 지정하여 더 이상 학습이 진행되지 않는 지점에서 학습이 멈추도록 함.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latin typeface="Nanum Gothic"/>
                <a:ea typeface="Nanum Gothic"/>
                <a:cs typeface="Nanum Gothic"/>
                <a:sym typeface="Nanum Gothic"/>
              </a:rPr>
              <a:t>Fine tuning</a:t>
            </a:r>
            <a:endParaRPr b="1" sz="11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사전학습모델의 동결비율을 0, 0.2, 0.5, 0.9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네 가지 경우로 나누어 탐색,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탐색 후 가장 성능이 좋은 동결비율을 결정.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딸기와 상추 모두 최상의 동결비율은 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0.5였으며 미세조정 후 성능이 급격히 상승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상추의 경우 optimizer로 rmsprop을 사용하여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Loss가 크게 진동하는 모습을 확인하였고,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Nanum Gothic"/>
                <a:ea typeface="Nanum Gothic"/>
                <a:cs typeface="Nanum Gothic"/>
                <a:sym typeface="Nanum Gothic"/>
              </a:rPr>
              <a:t>동결비율이 작아질수록 크게 진동하였음</a:t>
            </a:r>
            <a:endParaRPr sz="1000">
              <a:latin typeface="Nanum Gothic"/>
              <a:ea typeface="Nanum Gothic"/>
              <a:cs typeface="Nanum Gothic"/>
              <a:sym typeface="Nanum Gothic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89" name="Shape 28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0" name="Google Shape;2890;p108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YOLO v5</a:t>
            </a:r>
            <a:endParaRPr/>
          </a:p>
        </p:txBody>
      </p:sp>
      <p:sp>
        <p:nvSpPr>
          <p:cNvPr id="2891" name="Google Shape;2891;p108"/>
          <p:cNvSpPr txBox="1"/>
          <p:nvPr>
            <p:ph idx="2" type="title"/>
          </p:nvPr>
        </p:nvSpPr>
        <p:spPr>
          <a:xfrm>
            <a:off x="1603550" y="1111150"/>
            <a:ext cx="3240600" cy="481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/>
              <a:t>Object detection</a:t>
            </a:r>
            <a:endParaRPr sz="2000"/>
          </a:p>
        </p:txBody>
      </p:sp>
      <p:sp>
        <p:nvSpPr>
          <p:cNvPr id="2892" name="Google Shape;2892;p108"/>
          <p:cNvSpPr txBox="1"/>
          <p:nvPr>
            <p:ph idx="4" type="subTitle"/>
          </p:nvPr>
        </p:nvSpPr>
        <p:spPr>
          <a:xfrm>
            <a:off x="1603550" y="1440375"/>
            <a:ext cx="32406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 sz="1300"/>
              <a:t>YOLO v5 → 로즈마리/제라늄 병충해 학습</a:t>
            </a:r>
            <a:endParaRPr sz="1300"/>
          </a:p>
        </p:txBody>
      </p:sp>
      <p:sp>
        <p:nvSpPr>
          <p:cNvPr id="2893" name="Google Shape;2893;p108"/>
          <p:cNvSpPr/>
          <p:nvPr/>
        </p:nvSpPr>
        <p:spPr>
          <a:xfrm>
            <a:off x="713089" y="1362790"/>
            <a:ext cx="580800" cy="580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4" name="Google Shape;2894;p108"/>
          <p:cNvSpPr/>
          <p:nvPr/>
        </p:nvSpPr>
        <p:spPr>
          <a:xfrm>
            <a:off x="860424" y="1465499"/>
            <a:ext cx="286147" cy="375392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5" name="Google Shape;2895;p108"/>
          <p:cNvSpPr txBox="1"/>
          <p:nvPr>
            <p:ph idx="2" type="title"/>
          </p:nvPr>
        </p:nvSpPr>
        <p:spPr>
          <a:xfrm>
            <a:off x="713100" y="1943600"/>
            <a:ext cx="6168900" cy="50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 sz="2000"/>
              <a:t>Hyper parameter Tuning </a:t>
            </a:r>
            <a:r>
              <a:rPr lang="en" sz="1800"/>
              <a:t>(YOLO v5 evolve + wandb)</a:t>
            </a:r>
            <a:endParaRPr sz="1800"/>
          </a:p>
        </p:txBody>
      </p:sp>
      <p:pic>
        <p:nvPicPr>
          <p:cNvPr id="2896" name="Google Shape;2896;p108"/>
          <p:cNvPicPr preferRelativeResize="0"/>
          <p:nvPr/>
        </p:nvPicPr>
        <p:blipFill rotWithShape="1">
          <a:blip r:embed="rId3">
            <a:alphaModFix/>
          </a:blip>
          <a:srcRect b="16050" l="2535" r="2516" t="4134"/>
          <a:stretch/>
        </p:blipFill>
        <p:spPr>
          <a:xfrm>
            <a:off x="213500" y="2349675"/>
            <a:ext cx="8784052" cy="2793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7" name="Google Shape;2897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7075" y="63675"/>
            <a:ext cx="3400474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1" name="Shape 2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2" name="Google Shape;2902;p109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lang="en">
                <a:solidFill>
                  <a:schemeClr val="accent1"/>
                </a:solidFill>
              </a:rPr>
              <a:t>YOLO v5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2903" name="Google Shape;2903;p109"/>
          <p:cNvSpPr txBox="1"/>
          <p:nvPr/>
        </p:nvSpPr>
        <p:spPr>
          <a:xfrm>
            <a:off x="237025" y="1224650"/>
            <a:ext cx="5713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Dosis"/>
                <a:ea typeface="Dosis"/>
                <a:cs typeface="Dosis"/>
                <a:sym typeface="Dosis"/>
              </a:rPr>
              <a:t>YOLO v5의 mAP 개선 과정 : 로즈마리 0.8526 | 제라늄 0.6853</a:t>
            </a:r>
            <a:endParaRPr>
              <a:latin typeface="Dosis"/>
              <a:ea typeface="Dosis"/>
              <a:cs typeface="Dosis"/>
              <a:sym typeface="Dosis"/>
            </a:endParaRPr>
          </a:p>
        </p:txBody>
      </p:sp>
      <p:pic>
        <p:nvPicPr>
          <p:cNvPr id="2904" name="Google Shape;2904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025" y="1674625"/>
            <a:ext cx="5713499" cy="3348576"/>
          </a:xfrm>
          <a:prstGeom prst="rect">
            <a:avLst/>
          </a:prstGeom>
          <a:noFill/>
          <a:ln>
            <a:noFill/>
          </a:ln>
        </p:spPr>
      </p:pic>
      <p:sp>
        <p:nvSpPr>
          <p:cNvPr id="2905" name="Google Shape;2905;p109"/>
          <p:cNvSpPr txBox="1"/>
          <p:nvPr/>
        </p:nvSpPr>
        <p:spPr>
          <a:xfrm>
            <a:off x="6108975" y="1274700"/>
            <a:ext cx="2964900" cy="3748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Custom Dataset의 불균형한 클래스 비중을 비슷하게 맞춤</a:t>
            </a:r>
            <a:endParaRPr sz="12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학습 데이터의 1%는 탐지할 물체가 없는 Background Image</a:t>
            </a:r>
            <a:endParaRPr sz="12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2"/>
                </a:highlight>
              </a:rPr>
              <a:t>Backbone 버전(s, m, l, x) 중 layer가 깊고 정확도가 높은 l6 사용</a:t>
            </a:r>
            <a:endParaRPr sz="12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Pre-Trained Weights / </a:t>
            </a:r>
            <a:r>
              <a:rPr lang="en" sz="1200">
                <a:highlight>
                  <a:srgbClr val="FFFFFF"/>
                </a:highlight>
              </a:rPr>
              <a:t>Hyper-Parameters 사용</a:t>
            </a:r>
            <a:endParaRPr sz="12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chemeClr val="lt2"/>
                </a:highlight>
              </a:rPr>
              <a:t>Hyper-Parameters</a:t>
            </a:r>
            <a:r>
              <a:rPr lang="en" sz="1200">
                <a:highlight>
                  <a:schemeClr val="lt2"/>
                </a:highlight>
              </a:rPr>
              <a:t> </a:t>
            </a:r>
            <a:r>
              <a:rPr lang="en" sz="1200">
                <a:highlight>
                  <a:srgbClr val="FFFFFF"/>
                </a:highlight>
              </a:rPr>
              <a:t>조정 :</a:t>
            </a:r>
            <a:br>
              <a:rPr lang="en" sz="1200">
                <a:highlight>
                  <a:srgbClr val="FFFFFF"/>
                </a:highlight>
              </a:rPr>
            </a:br>
            <a:r>
              <a:rPr lang="en" sz="1200">
                <a:highlight>
                  <a:srgbClr val="FFFFFF"/>
                </a:highlight>
              </a:rPr>
              <a:t>input size, epochs, batch size, optimizer, cfg, learning rate, weights, cache image</a:t>
            </a:r>
            <a:endParaRPr sz="1200"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highlight>
                <a:srgbClr val="FFFFFF"/>
              </a:highlight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>
                <a:highlight>
                  <a:srgbClr val="FFFFFF"/>
                </a:highlight>
              </a:rPr>
              <a:t>YOLO v5의 Evolution 기법으로 하이퍼 파라미터 최적화</a:t>
            </a:r>
            <a:endParaRPr sz="1200">
              <a:highlight>
                <a:srgbClr val="FFFFFF"/>
              </a:highlight>
            </a:endParaRPr>
          </a:p>
        </p:txBody>
      </p:sp>
      <p:sp>
        <p:nvSpPr>
          <p:cNvPr id="2906" name="Google Shape;2906;p109"/>
          <p:cNvSpPr txBox="1"/>
          <p:nvPr/>
        </p:nvSpPr>
        <p:spPr>
          <a:xfrm>
            <a:off x="6817275" y="115350"/>
            <a:ext cx="1548300" cy="106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" sz="11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mAP_0.5란?</a:t>
            </a:r>
            <a:br>
              <a:rPr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</a:br>
            <a:r>
              <a:rPr lang="en" sz="1000">
                <a:solidFill>
                  <a:schemeClr val="dk1"/>
                </a:solidFill>
                <a:latin typeface="Dosis"/>
                <a:ea typeface="Dosis"/>
                <a:cs typeface="Dosis"/>
                <a:sym typeface="Dosis"/>
              </a:rPr>
              <a:t>객체탐지 모델에 사용되는 대표적인 성능지표. 0~1 범위이며 높을수록 성능이 좋음</a:t>
            </a:r>
            <a:endParaRPr sz="1000">
              <a:highlight>
                <a:schemeClr val="lt2"/>
              </a:highlight>
              <a:latin typeface="Dosis"/>
              <a:ea typeface="Dosis"/>
              <a:cs typeface="Dosis"/>
              <a:sym typeface="Dosis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0" name="Shape 29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1" name="Google Shape;2911;p110"/>
          <p:cNvSpPr txBox="1"/>
          <p:nvPr>
            <p:ph type="title"/>
          </p:nvPr>
        </p:nvSpPr>
        <p:spPr>
          <a:xfrm>
            <a:off x="-126450" y="539400"/>
            <a:ext cx="9396900" cy="582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>
                <a:solidFill>
                  <a:schemeClr val="accent1"/>
                </a:solidFill>
              </a:rPr>
              <a:t>예측</a:t>
            </a:r>
            <a:endParaRPr b="1"/>
          </a:p>
        </p:txBody>
      </p:sp>
      <p:grpSp>
        <p:nvGrpSpPr>
          <p:cNvPr id="2912" name="Google Shape;2912;p110"/>
          <p:cNvGrpSpPr/>
          <p:nvPr/>
        </p:nvGrpSpPr>
        <p:grpSpPr>
          <a:xfrm>
            <a:off x="732850" y="1366375"/>
            <a:ext cx="4755260" cy="3696250"/>
            <a:chOff x="732862" y="1366369"/>
            <a:chExt cx="7479176" cy="3696250"/>
          </a:xfrm>
        </p:grpSpPr>
        <p:sp>
          <p:nvSpPr>
            <p:cNvPr id="2913" name="Google Shape;2913;p110"/>
            <p:cNvSpPr/>
            <p:nvPr/>
          </p:nvSpPr>
          <p:spPr>
            <a:xfrm>
              <a:off x="3839599" y="1366369"/>
              <a:ext cx="1438200" cy="2595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300">
                  <a:latin typeface="Bebas Neue"/>
                  <a:ea typeface="Bebas Neue"/>
                  <a:cs typeface="Bebas Neue"/>
                  <a:sym typeface="Bebas Neue"/>
                </a:rPr>
                <a:t>사용자</a:t>
              </a:r>
              <a:endParaRPr b="1" sz="10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14" name="Google Shape;2914;p110"/>
            <p:cNvSpPr/>
            <p:nvPr/>
          </p:nvSpPr>
          <p:spPr>
            <a:xfrm>
              <a:off x="1213183" y="2239851"/>
              <a:ext cx="729000" cy="2595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딸기</a:t>
              </a:r>
              <a:endParaRPr b="1" sz="11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15" name="Google Shape;2915;p110"/>
            <p:cNvSpPr/>
            <p:nvPr/>
          </p:nvSpPr>
          <p:spPr>
            <a:xfrm>
              <a:off x="3156998" y="2239851"/>
              <a:ext cx="729000" cy="2595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상추</a:t>
              </a:r>
              <a:endParaRPr b="1" sz="11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16" name="Google Shape;2916;p110"/>
            <p:cNvSpPr/>
            <p:nvPr/>
          </p:nvSpPr>
          <p:spPr>
            <a:xfrm>
              <a:off x="4808594" y="2239844"/>
              <a:ext cx="1294500" cy="2595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로즈마리</a:t>
              </a:r>
              <a:endParaRPr b="1" sz="11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17" name="Google Shape;2917;p110"/>
            <p:cNvSpPr/>
            <p:nvPr/>
          </p:nvSpPr>
          <p:spPr>
            <a:xfrm>
              <a:off x="6727909" y="2239844"/>
              <a:ext cx="1294500" cy="2595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i="0" lang="en" sz="11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제라늄</a:t>
              </a:r>
              <a:endParaRPr b="1" sz="11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18" name="Google Shape;2918;p110"/>
            <p:cNvSpPr/>
            <p:nvPr/>
          </p:nvSpPr>
          <p:spPr>
            <a:xfrm>
              <a:off x="1723464" y="4698719"/>
              <a:ext cx="689700" cy="3639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Bebas Neue"/>
                  <a:ea typeface="Bebas Neue"/>
                  <a:cs typeface="Bebas Neue"/>
                  <a:sym typeface="Bebas Neue"/>
                </a:rPr>
                <a:t>생육</a:t>
              </a:r>
              <a:r>
                <a:rPr b="1" i="0" lang="en" sz="9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단계</a:t>
              </a:r>
              <a:endParaRPr b="1" sz="9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19" name="Google Shape;2919;p110"/>
            <p:cNvSpPr/>
            <p:nvPr/>
          </p:nvSpPr>
          <p:spPr>
            <a:xfrm>
              <a:off x="1431868" y="4477185"/>
              <a:ext cx="291600" cy="147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472C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0" name="Google Shape;2920;p110"/>
            <p:cNvSpPr/>
            <p:nvPr/>
          </p:nvSpPr>
          <p:spPr>
            <a:xfrm>
              <a:off x="3375695" y="4477185"/>
              <a:ext cx="291600" cy="147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472C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1" name="Google Shape;2921;p110"/>
            <p:cNvSpPr/>
            <p:nvPr/>
          </p:nvSpPr>
          <p:spPr>
            <a:xfrm>
              <a:off x="5327630" y="4477185"/>
              <a:ext cx="291600" cy="147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472C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22" name="Google Shape;2922;p110"/>
            <p:cNvSpPr/>
            <p:nvPr/>
          </p:nvSpPr>
          <p:spPr>
            <a:xfrm>
              <a:off x="7259195" y="4477185"/>
              <a:ext cx="291600" cy="147300"/>
            </a:xfrm>
            <a:prstGeom prst="downArrow">
              <a:avLst>
                <a:gd fmla="val 50000" name="adj1"/>
                <a:gd fmla="val 50000" name="adj2"/>
              </a:avLst>
            </a:prstGeom>
            <a:solidFill>
              <a:srgbClr val="4472C4"/>
            </a:solidFill>
            <a:ln cap="flat" cmpd="sng" w="12700">
              <a:solidFill>
                <a:srgbClr val="31538F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923" name="Google Shape;2923;p110"/>
            <p:cNvGrpSpPr/>
            <p:nvPr/>
          </p:nvGrpSpPr>
          <p:grpSpPr>
            <a:xfrm>
              <a:off x="752424" y="2549464"/>
              <a:ext cx="7459614" cy="1271225"/>
              <a:chOff x="752400" y="2797150"/>
              <a:chExt cx="7459614" cy="1743075"/>
            </a:xfrm>
          </p:grpSpPr>
          <p:pic>
            <p:nvPicPr>
              <p:cNvPr id="2924" name="Google Shape;2924;p110"/>
              <p:cNvPicPr preferRelativeResize="0"/>
              <p:nvPr/>
            </p:nvPicPr>
            <p:blipFill>
              <a:blip r:embed="rId3">
                <a:alphaModFix/>
              </a:blip>
              <a:stretch>
                <a:fillRect/>
              </a:stretch>
            </p:blipFill>
            <p:spPr>
              <a:xfrm>
                <a:off x="2696208" y="2797150"/>
                <a:ext cx="1650475" cy="1743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5" name="Google Shape;2925;p110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752400" y="2797150"/>
                <a:ext cx="1650474" cy="174307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6" name="Google Shape;2926;p110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4674625" y="2797150"/>
                <a:ext cx="1650475" cy="174307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27" name="Google Shape;2927;p110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6597915" y="2797150"/>
                <a:ext cx="1614100" cy="174307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cxnSp>
          <p:nvCxnSpPr>
            <p:cNvPr id="2928" name="Google Shape;2928;p110"/>
            <p:cNvCxnSpPr>
              <a:stCxn id="2913" idx="2"/>
              <a:endCxn id="2914" idx="0"/>
            </p:cNvCxnSpPr>
            <p:nvPr/>
          </p:nvCxnSpPr>
          <p:spPr>
            <a:xfrm rot="5400000">
              <a:off x="2761099" y="442369"/>
              <a:ext cx="614100" cy="2981100"/>
            </a:xfrm>
            <a:prstGeom prst="bentConnector3">
              <a:avLst>
                <a:gd fmla="val 4999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29" name="Google Shape;2929;p110"/>
            <p:cNvCxnSpPr>
              <a:stCxn id="2913" idx="2"/>
              <a:endCxn id="2915" idx="0"/>
            </p:cNvCxnSpPr>
            <p:nvPr/>
          </p:nvCxnSpPr>
          <p:spPr>
            <a:xfrm rot="5400000">
              <a:off x="3733099" y="1414369"/>
              <a:ext cx="614100" cy="1037100"/>
            </a:xfrm>
            <a:prstGeom prst="bentConnector3">
              <a:avLst>
                <a:gd fmla="val 4999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0" name="Google Shape;2930;p110"/>
            <p:cNvCxnSpPr>
              <a:stCxn id="2913" idx="2"/>
              <a:endCxn id="2917" idx="0"/>
            </p:cNvCxnSpPr>
            <p:nvPr/>
          </p:nvCxnSpPr>
          <p:spPr>
            <a:xfrm flipH="1" rot="-5400000">
              <a:off x="5659849" y="524719"/>
              <a:ext cx="614100" cy="2816400"/>
            </a:xfrm>
            <a:prstGeom prst="bentConnector3">
              <a:avLst>
                <a:gd fmla="val 4999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931" name="Google Shape;2931;p110"/>
            <p:cNvCxnSpPr>
              <a:stCxn id="2916" idx="0"/>
              <a:endCxn id="2913" idx="2"/>
            </p:cNvCxnSpPr>
            <p:nvPr/>
          </p:nvCxnSpPr>
          <p:spPr>
            <a:xfrm flipH="1" rot="5400000">
              <a:off x="4700294" y="1484294"/>
              <a:ext cx="614100" cy="897000"/>
            </a:xfrm>
            <a:prstGeom prst="bentConnector3">
              <a:avLst>
                <a:gd fmla="val 49990" name="adj1"/>
              </a:avLst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932" name="Google Shape;2932;p110"/>
            <p:cNvSpPr txBox="1"/>
            <p:nvPr/>
          </p:nvSpPr>
          <p:spPr>
            <a:xfrm>
              <a:off x="4558712" y="1624519"/>
              <a:ext cx="1438200" cy="32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>
                  <a:latin typeface="Nanum Gothic"/>
                  <a:ea typeface="Nanum Gothic"/>
                  <a:cs typeface="Nanum Gothic"/>
                  <a:sym typeface="Nanum Gothic"/>
                </a:rPr>
                <a:t>식물 선택</a:t>
              </a:r>
              <a:endParaRPr sz="900">
                <a:latin typeface="Nanum Gothic"/>
                <a:ea typeface="Nanum Gothic"/>
                <a:cs typeface="Nanum Gothic"/>
                <a:sym typeface="Nanum Gothic"/>
              </a:endParaRPr>
            </a:p>
          </p:txBody>
        </p:sp>
        <p:sp>
          <p:nvSpPr>
            <p:cNvPr id="2933" name="Google Shape;2933;p110"/>
            <p:cNvSpPr/>
            <p:nvPr/>
          </p:nvSpPr>
          <p:spPr>
            <a:xfrm>
              <a:off x="5036021" y="3923429"/>
              <a:ext cx="874800" cy="4740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Bebas Neue"/>
                  <a:ea typeface="Bebas Neue"/>
                  <a:cs typeface="Bebas Neue"/>
                  <a:sym typeface="Bebas Neue"/>
                </a:rPr>
                <a:t>YOLOv5</a:t>
              </a:r>
              <a:endParaRPr sz="13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34" name="Google Shape;2934;p110"/>
            <p:cNvSpPr/>
            <p:nvPr/>
          </p:nvSpPr>
          <p:spPr>
            <a:xfrm>
              <a:off x="6967606" y="3916374"/>
              <a:ext cx="874800" cy="4740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Bebas Neue"/>
                  <a:ea typeface="Bebas Neue"/>
                  <a:cs typeface="Bebas Neue"/>
                  <a:sym typeface="Bebas Neue"/>
                </a:rPr>
                <a:t>YOLOv5</a:t>
              </a:r>
              <a:endParaRPr sz="13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35" name="Google Shape;2935;p110"/>
            <p:cNvSpPr/>
            <p:nvPr/>
          </p:nvSpPr>
          <p:spPr>
            <a:xfrm>
              <a:off x="2685843" y="3923428"/>
              <a:ext cx="1740000" cy="4740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Bebas Neue"/>
                  <a:ea typeface="Bebas Neue"/>
                  <a:cs typeface="Bebas Neue"/>
                  <a:sym typeface="Bebas Neue"/>
                </a:rPr>
                <a:t>CNN + Function API</a:t>
              </a:r>
              <a:endParaRPr sz="13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36" name="Google Shape;2936;p110"/>
            <p:cNvSpPr/>
            <p:nvPr/>
          </p:nvSpPr>
          <p:spPr>
            <a:xfrm>
              <a:off x="741985" y="3916396"/>
              <a:ext cx="1740000" cy="4740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latin typeface="Bebas Neue"/>
                  <a:ea typeface="Bebas Neue"/>
                  <a:cs typeface="Bebas Neue"/>
                  <a:sym typeface="Bebas Neue"/>
                </a:rPr>
                <a:t>CNN + Function API</a:t>
              </a:r>
              <a:endParaRPr sz="13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37" name="Google Shape;2937;p110"/>
            <p:cNvSpPr/>
            <p:nvPr/>
          </p:nvSpPr>
          <p:spPr>
            <a:xfrm>
              <a:off x="3671942" y="4693319"/>
              <a:ext cx="689700" cy="3639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Bebas Neue"/>
                  <a:ea typeface="Bebas Neue"/>
                  <a:cs typeface="Bebas Neue"/>
                  <a:sym typeface="Bebas Neue"/>
                </a:rPr>
                <a:t>생육</a:t>
              </a:r>
              <a:r>
                <a:rPr b="1" i="0" lang="en" sz="900" u="none" cap="none" strike="noStrike">
                  <a:solidFill>
                    <a:srgbClr val="000000"/>
                  </a:solidFill>
                  <a:latin typeface="Bebas Neue"/>
                  <a:ea typeface="Bebas Neue"/>
                  <a:cs typeface="Bebas Neue"/>
                  <a:sym typeface="Bebas Neue"/>
                </a:rPr>
                <a:t>단계</a:t>
              </a:r>
              <a:endParaRPr b="1" sz="9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38" name="Google Shape;2938;p110"/>
            <p:cNvSpPr/>
            <p:nvPr/>
          </p:nvSpPr>
          <p:spPr>
            <a:xfrm>
              <a:off x="732862" y="4698719"/>
              <a:ext cx="689700" cy="3639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Bebas Neue"/>
                  <a:ea typeface="Bebas Neue"/>
                  <a:cs typeface="Bebas Neue"/>
                  <a:sym typeface="Bebas Neue"/>
                </a:rPr>
                <a:t>질병</a:t>
              </a:r>
              <a:endParaRPr b="1" sz="9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39" name="Google Shape;2939;p110"/>
            <p:cNvSpPr/>
            <p:nvPr/>
          </p:nvSpPr>
          <p:spPr>
            <a:xfrm>
              <a:off x="2681340" y="4693319"/>
              <a:ext cx="689700" cy="3639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Bebas Neue"/>
                  <a:ea typeface="Bebas Neue"/>
                  <a:cs typeface="Bebas Neue"/>
                  <a:sym typeface="Bebas Neue"/>
                </a:rPr>
                <a:t>질병</a:t>
              </a:r>
              <a:endParaRPr b="1" sz="9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40" name="Google Shape;2940;p110"/>
            <p:cNvSpPr/>
            <p:nvPr/>
          </p:nvSpPr>
          <p:spPr>
            <a:xfrm>
              <a:off x="5128569" y="4698719"/>
              <a:ext cx="689700" cy="3639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Bebas Neue"/>
                  <a:ea typeface="Bebas Neue"/>
                  <a:cs typeface="Bebas Neue"/>
                  <a:sym typeface="Bebas Neue"/>
                </a:rPr>
                <a:t>질병</a:t>
              </a:r>
              <a:endParaRPr b="1" sz="9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  <p:sp>
          <p:nvSpPr>
            <p:cNvPr id="2941" name="Google Shape;2941;p110"/>
            <p:cNvSpPr/>
            <p:nvPr/>
          </p:nvSpPr>
          <p:spPr>
            <a:xfrm>
              <a:off x="7060149" y="4698719"/>
              <a:ext cx="689700" cy="363900"/>
            </a:xfrm>
            <a:prstGeom prst="rect">
              <a:avLst/>
            </a:prstGeom>
            <a:solidFill>
              <a:srgbClr val="FFFFFF"/>
            </a:solidFill>
            <a:ln cap="flat" cmpd="sng" w="12700">
              <a:solidFill>
                <a:schemeClr val="dk2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latin typeface="Bebas Neue"/>
                  <a:ea typeface="Bebas Neue"/>
                  <a:cs typeface="Bebas Neue"/>
                  <a:sym typeface="Bebas Neue"/>
                </a:rPr>
                <a:t>질병</a:t>
              </a:r>
              <a:endParaRPr b="1" sz="900">
                <a:latin typeface="Bebas Neue"/>
                <a:ea typeface="Bebas Neue"/>
                <a:cs typeface="Bebas Neue"/>
                <a:sym typeface="Bebas Neue"/>
              </a:endParaRPr>
            </a:p>
          </p:txBody>
        </p:sp>
      </p:grpSp>
      <p:pic>
        <p:nvPicPr>
          <p:cNvPr id="2942" name="Google Shape;2942;p110"/>
          <p:cNvPicPr preferRelativeResize="0"/>
          <p:nvPr/>
        </p:nvPicPr>
        <p:blipFill rotWithShape="1">
          <a:blip r:embed="rId7">
            <a:alphaModFix/>
          </a:blip>
          <a:srcRect b="2284" l="0" r="990" t="2541"/>
          <a:stretch/>
        </p:blipFill>
        <p:spPr>
          <a:xfrm>
            <a:off x="5869725" y="1624525"/>
            <a:ext cx="3067000" cy="1104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943" name="Google Shape;2943;p110"/>
          <p:cNvSpPr txBox="1"/>
          <p:nvPr>
            <p:ph idx="2" type="title"/>
          </p:nvPr>
        </p:nvSpPr>
        <p:spPr>
          <a:xfrm>
            <a:off x="5868850" y="1366375"/>
            <a:ext cx="10521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1400">
                <a:solidFill>
                  <a:schemeClr val="accent1"/>
                </a:solidFill>
              </a:rPr>
              <a:t>질병 분류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2944" name="Google Shape;2944;p110"/>
          <p:cNvSpPr txBox="1"/>
          <p:nvPr>
            <p:ph idx="2" type="title"/>
          </p:nvPr>
        </p:nvSpPr>
        <p:spPr>
          <a:xfrm>
            <a:off x="5868850" y="2940825"/>
            <a:ext cx="13431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1400">
                <a:solidFill>
                  <a:schemeClr val="accent1"/>
                </a:solidFill>
              </a:rPr>
              <a:t>딸기 생육 단계</a:t>
            </a:r>
            <a:endParaRPr b="1" sz="1400">
              <a:solidFill>
                <a:schemeClr val="accent1"/>
              </a:solidFill>
            </a:endParaRPr>
          </a:p>
        </p:txBody>
      </p:sp>
      <p:sp>
        <p:nvSpPr>
          <p:cNvPr id="2945" name="Google Shape;2945;p110"/>
          <p:cNvSpPr txBox="1"/>
          <p:nvPr>
            <p:ph idx="2" type="title"/>
          </p:nvPr>
        </p:nvSpPr>
        <p:spPr>
          <a:xfrm>
            <a:off x="7346425" y="2940825"/>
            <a:ext cx="1343100" cy="22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1400">
                <a:solidFill>
                  <a:schemeClr val="accent1"/>
                </a:solidFill>
              </a:rPr>
              <a:t>상추 생육 </a:t>
            </a:r>
            <a:r>
              <a:rPr b="1" lang="en" sz="1400">
                <a:solidFill>
                  <a:schemeClr val="accent1"/>
                </a:solidFill>
              </a:rPr>
              <a:t>단계</a:t>
            </a:r>
            <a:endParaRPr b="1" sz="1400">
              <a:solidFill>
                <a:schemeClr val="accent1"/>
              </a:solidFill>
            </a:endParaRPr>
          </a:p>
        </p:txBody>
      </p:sp>
      <p:graphicFrame>
        <p:nvGraphicFramePr>
          <p:cNvPr id="2946" name="Google Shape;2946;p110"/>
          <p:cNvGraphicFramePr/>
          <p:nvPr/>
        </p:nvGraphicFramePr>
        <p:xfrm>
          <a:off x="5898625" y="32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{9CDC1DCA-B2B5-4808-97AD-445F47830852}</a:tableStyleId>
              </a:tblPr>
              <a:tblGrid>
                <a:gridCol w="382850"/>
                <a:gridCol w="987100"/>
              </a:tblGrid>
              <a:tr h="300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생장기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3924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출뢰기</a:t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(꽃봉오리)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300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개화기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300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4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과실기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300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수확기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2947" name="Google Shape;2947;p110"/>
          <p:cNvGraphicFramePr/>
          <p:nvPr/>
        </p:nvGraphicFramePr>
        <p:xfrm>
          <a:off x="7346425" y="32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{9CDC1DCA-B2B5-4808-97AD-445F47830852}</a:tableStyleId>
              </a:tblPr>
              <a:tblGrid>
                <a:gridCol w="382850"/>
                <a:gridCol w="987100"/>
              </a:tblGrid>
              <a:tr h="300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육묘</a:t>
                      </a:r>
                      <a:r>
                        <a:rPr lang="en" sz="1000"/>
                        <a:t>기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  <a:tr h="3004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생장</a:t>
                      </a:r>
                      <a:r>
                        <a:rPr lang="en" sz="1000"/>
                        <a:t>기</a:t>
                      </a:r>
                      <a:endParaRPr sz="1000"/>
                    </a:p>
                  </a:txBody>
                  <a:tcPr marT="91425" marB="91425" marR="91425" marL="91425" anchor="ctr">
                    <a:solidFill>
                      <a:schemeClr val="l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1" name="Shape 2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2" name="Google Shape;2952;p111"/>
          <p:cNvSpPr txBox="1"/>
          <p:nvPr>
            <p:ph type="title"/>
          </p:nvPr>
        </p:nvSpPr>
        <p:spPr>
          <a:xfrm>
            <a:off x="505250" y="1120100"/>
            <a:ext cx="4647600" cy="290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274300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lang="en" sz="6500"/>
              <a:t>감사합니다</a:t>
            </a:r>
            <a:endParaRPr b="1" sz="6500"/>
          </a:p>
        </p:txBody>
      </p:sp>
      <p:pic>
        <p:nvPicPr>
          <p:cNvPr id="2953" name="Google Shape;2953;p111"/>
          <p:cNvPicPr preferRelativeResize="0"/>
          <p:nvPr/>
        </p:nvPicPr>
        <p:blipFill rotWithShape="1">
          <a:blip r:embed="rId3">
            <a:alphaModFix/>
          </a:blip>
          <a:srcRect b="8110" l="8104" r="51993" t="8102"/>
          <a:stretch/>
        </p:blipFill>
        <p:spPr>
          <a:xfrm>
            <a:off x="5733525" y="539400"/>
            <a:ext cx="2904499" cy="4064926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2954" name="Google Shape;2954;p111"/>
          <p:cNvGrpSpPr/>
          <p:nvPr/>
        </p:nvGrpSpPr>
        <p:grpSpPr>
          <a:xfrm flipH="1" rot="-756904">
            <a:off x="4445465" y="1413405"/>
            <a:ext cx="812601" cy="884942"/>
            <a:chOff x="4381020" y="514200"/>
            <a:chExt cx="3760000" cy="4527857"/>
          </a:xfrm>
        </p:grpSpPr>
        <p:pic>
          <p:nvPicPr>
            <p:cNvPr id="2955" name="Google Shape;2955;p11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 rot="964681">
              <a:off x="4841999" y="992202"/>
              <a:ext cx="2838043" cy="3729808"/>
            </a:xfrm>
            <a:prstGeom prst="rect">
              <a:avLst/>
            </a:prstGeom>
            <a:noFill/>
            <a:ln>
              <a:noFill/>
            </a:ln>
            <a:effectLst>
              <a:outerShdw blurRad="57150" rotWithShape="0" algn="bl" dir="5400000" dist="19050">
                <a:srgbClr val="000000">
                  <a:alpha val="52999"/>
                </a:srgbClr>
              </a:outerShdw>
            </a:effectLst>
          </p:spPr>
        </p:pic>
        <p:cxnSp>
          <p:nvCxnSpPr>
            <p:cNvPr id="2956" name="Google Shape;2956;p111"/>
            <p:cNvCxnSpPr/>
            <p:nvPr/>
          </p:nvCxnSpPr>
          <p:spPr>
            <a:xfrm>
              <a:off x="5895250" y="672150"/>
              <a:ext cx="228900" cy="3087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/>
              </a:outerShdw>
            </a:effectLst>
          </p:spPr>
        </p:cxnSp>
        <p:cxnSp>
          <p:nvCxnSpPr>
            <p:cNvPr id="2957" name="Google Shape;2957;p111"/>
            <p:cNvCxnSpPr/>
            <p:nvPr/>
          </p:nvCxnSpPr>
          <p:spPr>
            <a:xfrm flipH="1">
              <a:off x="6555550" y="650400"/>
              <a:ext cx="163200" cy="3522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/>
              </a:outerShdw>
            </a:effectLst>
          </p:spPr>
        </p:cxnSp>
        <p:cxnSp>
          <p:nvCxnSpPr>
            <p:cNvPr id="2958" name="Google Shape;2958;p111"/>
            <p:cNvCxnSpPr/>
            <p:nvPr/>
          </p:nvCxnSpPr>
          <p:spPr>
            <a:xfrm>
              <a:off x="6328750" y="514200"/>
              <a:ext cx="22200" cy="374100"/>
            </a:xfrm>
            <a:prstGeom prst="straightConnector1">
              <a:avLst/>
            </a:prstGeom>
            <a:noFill/>
            <a:ln cap="flat" cmpd="sng" w="38100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  <a:effectLst>
              <a:outerShdw blurRad="57150" rotWithShape="0" algn="bl" dir="5400000" dist="19050">
                <a:srgbClr val="000000"/>
              </a:outerShdw>
            </a:effectLst>
          </p:spPr>
        </p:cxn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8" name="Shape 1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9" name="Google Shape;1729;p40"/>
          <p:cNvPicPr preferRelativeResize="0"/>
          <p:nvPr/>
        </p:nvPicPr>
        <p:blipFill rotWithShape="1">
          <a:blip r:embed="rId3">
            <a:alphaModFix/>
          </a:blip>
          <a:srcRect b="0" l="39040" r="-13874" t="36912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30" name="Google Shape;1730;p40"/>
          <p:cNvGrpSpPr/>
          <p:nvPr/>
        </p:nvGrpSpPr>
        <p:grpSpPr>
          <a:xfrm>
            <a:off x="7982457" y="1"/>
            <a:ext cx="1161527" cy="5143343"/>
            <a:chOff x="8057212" y="-41318"/>
            <a:chExt cx="1161527" cy="5226443"/>
          </a:xfrm>
        </p:grpSpPr>
        <p:sp>
          <p:nvSpPr>
            <p:cNvPr id="1731" name="Google Shape;1731;p40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2" name="Google Shape;1732;p4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3" name="Google Shape;1733;p40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4" name="Google Shape;1734;p4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5" name="Google Shape;1735;p40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6" name="Google Shape;1736;p4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7" name="Google Shape;1737;p40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8" name="Google Shape;1738;p4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39" name="Google Shape;1739;p40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0" name="Google Shape;1740;p4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1" name="Google Shape;1741;p40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2" name="Google Shape;1742;p4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3" name="Google Shape;1743;p40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4" name="Google Shape;1744;p4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5" name="Google Shape;1745;p40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6" name="Google Shape;1746;p4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7" name="Google Shape;1747;p40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48" name="Google Shape;1748;p4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49" name="Google Shape;1749;p40"/>
          <p:cNvGrpSpPr/>
          <p:nvPr/>
        </p:nvGrpSpPr>
        <p:grpSpPr>
          <a:xfrm>
            <a:off x="6820820" y="1"/>
            <a:ext cx="1161527" cy="5143343"/>
            <a:chOff x="8057212" y="-41318"/>
            <a:chExt cx="1161527" cy="5226443"/>
          </a:xfrm>
        </p:grpSpPr>
        <p:sp>
          <p:nvSpPr>
            <p:cNvPr id="1750" name="Google Shape;1750;p40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1" name="Google Shape;1751;p40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2" name="Google Shape;1752;p40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3" name="Google Shape;1753;p40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4" name="Google Shape;1754;p40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5" name="Google Shape;1755;p40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6" name="Google Shape;1756;p40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7" name="Google Shape;1757;p40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8" name="Google Shape;1758;p40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59" name="Google Shape;1759;p40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0" name="Google Shape;1760;p40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1" name="Google Shape;1761;p40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2" name="Google Shape;1762;p40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3" name="Google Shape;1763;p40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4" name="Google Shape;1764;p40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5" name="Google Shape;1765;p40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6" name="Google Shape;1766;p40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67" name="Google Shape;1767;p40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768" name="Google Shape;1768;p40"/>
          <p:cNvSpPr txBox="1"/>
          <p:nvPr>
            <p:ph type="title"/>
          </p:nvPr>
        </p:nvSpPr>
        <p:spPr>
          <a:xfrm>
            <a:off x="7982450" y="568450"/>
            <a:ext cx="593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/>
              <a:t>2</a:t>
            </a:r>
            <a:endParaRPr sz="4000"/>
          </a:p>
        </p:txBody>
      </p:sp>
      <p:sp>
        <p:nvSpPr>
          <p:cNvPr id="1769" name="Google Shape;1769;p40"/>
          <p:cNvSpPr txBox="1"/>
          <p:nvPr>
            <p:ph type="title"/>
          </p:nvPr>
        </p:nvSpPr>
        <p:spPr>
          <a:xfrm>
            <a:off x="2204075" y="3429825"/>
            <a:ext cx="6361500" cy="114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4500">
                <a:solidFill>
                  <a:schemeClr val="accent1"/>
                </a:solidFill>
              </a:rPr>
              <a:t>시연영상</a:t>
            </a:r>
            <a:endParaRPr b="1" sz="45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3" name="Shape 1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4" name="Google Shape;1774;p41"/>
          <p:cNvPicPr preferRelativeResize="0"/>
          <p:nvPr/>
        </p:nvPicPr>
        <p:blipFill rotWithShape="1">
          <a:blip r:embed="rId3">
            <a:alphaModFix/>
          </a:blip>
          <a:srcRect b="0" l="39040" r="-13874" t="36912"/>
          <a:stretch/>
        </p:blipFill>
        <p:spPr>
          <a:xfrm>
            <a:off x="0" y="0"/>
            <a:ext cx="9144005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775" name="Google Shape;1775;p41"/>
          <p:cNvGrpSpPr/>
          <p:nvPr/>
        </p:nvGrpSpPr>
        <p:grpSpPr>
          <a:xfrm>
            <a:off x="7982457" y="1"/>
            <a:ext cx="1161527" cy="5143343"/>
            <a:chOff x="8057212" y="-41318"/>
            <a:chExt cx="1161527" cy="5226443"/>
          </a:xfrm>
        </p:grpSpPr>
        <p:sp>
          <p:nvSpPr>
            <p:cNvPr id="1776" name="Google Shape;1776;p4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7" name="Google Shape;1777;p4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8" name="Google Shape;1778;p41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79" name="Google Shape;1779;p4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0" name="Google Shape;1780;p41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1" name="Google Shape;1781;p4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2" name="Google Shape;1782;p41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3" name="Google Shape;1783;p4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4" name="Google Shape;1784;p41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5" name="Google Shape;1785;p4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6" name="Google Shape;1786;p41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7" name="Google Shape;1787;p4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8" name="Google Shape;1788;p41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89" name="Google Shape;1789;p4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0" name="Google Shape;1790;p41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1" name="Google Shape;1791;p4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2" name="Google Shape;1792;p41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3" name="Google Shape;1793;p4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794" name="Google Shape;1794;p41"/>
          <p:cNvGrpSpPr/>
          <p:nvPr/>
        </p:nvGrpSpPr>
        <p:grpSpPr>
          <a:xfrm>
            <a:off x="6820820" y="1"/>
            <a:ext cx="1161527" cy="5143343"/>
            <a:chOff x="8057212" y="-41318"/>
            <a:chExt cx="1161527" cy="5226443"/>
          </a:xfrm>
        </p:grpSpPr>
        <p:sp>
          <p:nvSpPr>
            <p:cNvPr id="1795" name="Google Shape;1795;p41"/>
            <p:cNvSpPr/>
            <p:nvPr/>
          </p:nvSpPr>
          <p:spPr>
            <a:xfrm>
              <a:off x="8057222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6" name="Google Shape;1796;p41"/>
            <p:cNvSpPr/>
            <p:nvPr/>
          </p:nvSpPr>
          <p:spPr>
            <a:xfrm>
              <a:off x="8637939" y="460432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7" name="Google Shape;1797;p41"/>
            <p:cNvSpPr/>
            <p:nvPr/>
          </p:nvSpPr>
          <p:spPr>
            <a:xfrm>
              <a:off x="8057212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8" name="Google Shape;1798;p41"/>
            <p:cNvSpPr/>
            <p:nvPr/>
          </p:nvSpPr>
          <p:spPr>
            <a:xfrm>
              <a:off x="8637925" y="-41318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99" name="Google Shape;1799;p41"/>
            <p:cNvSpPr/>
            <p:nvPr/>
          </p:nvSpPr>
          <p:spPr>
            <a:xfrm>
              <a:off x="8057222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0" name="Google Shape;1800;p41"/>
            <p:cNvSpPr/>
            <p:nvPr/>
          </p:nvSpPr>
          <p:spPr>
            <a:xfrm>
              <a:off x="8637939" y="539400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1" name="Google Shape;1801;p41"/>
            <p:cNvSpPr/>
            <p:nvPr/>
          </p:nvSpPr>
          <p:spPr>
            <a:xfrm>
              <a:off x="8057222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2" name="Google Shape;1802;p41"/>
            <p:cNvSpPr/>
            <p:nvPr/>
          </p:nvSpPr>
          <p:spPr>
            <a:xfrm>
              <a:off x="8637939" y="1120101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3" name="Google Shape;1803;p41"/>
            <p:cNvSpPr/>
            <p:nvPr/>
          </p:nvSpPr>
          <p:spPr>
            <a:xfrm>
              <a:off x="8057222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4" name="Google Shape;1804;p41"/>
            <p:cNvSpPr/>
            <p:nvPr/>
          </p:nvSpPr>
          <p:spPr>
            <a:xfrm>
              <a:off x="8637939" y="1700802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5" name="Google Shape;1805;p41"/>
            <p:cNvSpPr/>
            <p:nvPr/>
          </p:nvSpPr>
          <p:spPr>
            <a:xfrm>
              <a:off x="8057222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6" name="Google Shape;1806;p41"/>
            <p:cNvSpPr/>
            <p:nvPr/>
          </p:nvSpPr>
          <p:spPr>
            <a:xfrm>
              <a:off x="8637939" y="2281503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7" name="Google Shape;1807;p41"/>
            <p:cNvSpPr/>
            <p:nvPr/>
          </p:nvSpPr>
          <p:spPr>
            <a:xfrm>
              <a:off x="8057222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8" name="Google Shape;1808;p41"/>
            <p:cNvSpPr/>
            <p:nvPr/>
          </p:nvSpPr>
          <p:spPr>
            <a:xfrm>
              <a:off x="8637939" y="2862205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09" name="Google Shape;1809;p41"/>
            <p:cNvSpPr/>
            <p:nvPr/>
          </p:nvSpPr>
          <p:spPr>
            <a:xfrm>
              <a:off x="8057222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0" name="Google Shape;1810;p41"/>
            <p:cNvSpPr/>
            <p:nvPr/>
          </p:nvSpPr>
          <p:spPr>
            <a:xfrm>
              <a:off x="8637939" y="3442906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1" name="Google Shape;1811;p41"/>
            <p:cNvSpPr/>
            <p:nvPr/>
          </p:nvSpPr>
          <p:spPr>
            <a:xfrm>
              <a:off x="8057222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12" name="Google Shape;1812;p41"/>
            <p:cNvSpPr/>
            <p:nvPr/>
          </p:nvSpPr>
          <p:spPr>
            <a:xfrm>
              <a:off x="8637939" y="4023607"/>
              <a:ext cx="580800" cy="580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813" name="Google Shape;1813;p41"/>
          <p:cNvSpPr txBox="1"/>
          <p:nvPr>
            <p:ph type="title"/>
          </p:nvPr>
        </p:nvSpPr>
        <p:spPr>
          <a:xfrm>
            <a:off x="7982450" y="568450"/>
            <a:ext cx="593700" cy="58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 sz="4000"/>
              <a:t>3</a:t>
            </a:r>
            <a:endParaRPr sz="4000"/>
          </a:p>
        </p:txBody>
      </p:sp>
      <p:sp>
        <p:nvSpPr>
          <p:cNvPr id="1814" name="Google Shape;1814;p41"/>
          <p:cNvSpPr txBox="1"/>
          <p:nvPr>
            <p:ph type="title"/>
          </p:nvPr>
        </p:nvSpPr>
        <p:spPr>
          <a:xfrm>
            <a:off x="2200550" y="3429825"/>
            <a:ext cx="6361500" cy="1142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37150" spcFirstLastPara="1" rIns="137150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</a:pPr>
            <a:r>
              <a:rPr b="1" lang="en" sz="4500">
                <a:solidFill>
                  <a:schemeClr val="accent1"/>
                </a:solidFill>
              </a:rPr>
              <a:t>수행절차 및 방법</a:t>
            </a:r>
            <a:endParaRPr b="1" sz="45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odern Plants Portfolio by Slidesgo">
  <a:themeElements>
    <a:clrScheme name="Simple Light">
      <a:dk1>
        <a:srgbClr val="191919"/>
      </a:dk1>
      <a:lt1>
        <a:srgbClr val="EFEFEF"/>
      </a:lt1>
      <a:dk2>
        <a:srgbClr val="999999"/>
      </a:dk2>
      <a:lt2>
        <a:srgbClr val="FFFFFF"/>
      </a:lt2>
      <a:accent1>
        <a:srgbClr val="35771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